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8" r:id="rId2"/>
    <p:sldId id="278" r:id="rId3"/>
    <p:sldId id="259" r:id="rId4"/>
    <p:sldId id="295" r:id="rId5"/>
    <p:sldId id="286" r:id="rId6"/>
    <p:sldId id="299" r:id="rId7"/>
    <p:sldId id="294" r:id="rId8"/>
    <p:sldId id="282" r:id="rId9"/>
    <p:sldId id="283" r:id="rId10"/>
    <p:sldId id="297" r:id="rId11"/>
    <p:sldId id="284" r:id="rId12"/>
    <p:sldId id="262" r:id="rId13"/>
    <p:sldId id="287" r:id="rId14"/>
    <p:sldId id="290" r:id="rId15"/>
    <p:sldId id="291" r:id="rId16"/>
    <p:sldId id="298" r:id="rId17"/>
    <p:sldId id="289" r:id="rId18"/>
    <p:sldId id="30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88"/>
            <p14:sldId id="278"/>
            <p14:sldId id="259"/>
            <p14:sldId id="295"/>
            <p14:sldId id="286"/>
            <p14:sldId id="299"/>
          </p14:sldIdLst>
        </p14:section>
        <p14:section name="Обзор и цели" id="{ABA716BF-3A5C-4ADB-94C9-CFEF84EBA240}">
          <p14:sldIdLst>
            <p14:sldId id="294"/>
            <p14:sldId id="282"/>
            <p14:sldId id="283"/>
            <p14:sldId id="297"/>
            <p14:sldId id="284"/>
            <p14:sldId id="262"/>
            <p14:sldId id="287"/>
            <p14:sldId id="290"/>
            <p14:sldId id="291"/>
          </p14:sldIdLst>
        </p14:section>
        <p14:section name="Раздел 1" id="{6D9936A3-3945-4757-BC8B-B5C252D8E036}">
          <p14:sldIdLst>
            <p14:sldId id="298"/>
            <p14:sldId id="289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1" autoAdjust="0"/>
    <p:restoredTop sz="84014" autoAdjust="0"/>
  </p:normalViewPr>
  <p:slideViewPr>
    <p:cSldViewPr>
      <p:cViewPr>
        <p:scale>
          <a:sx n="62" d="100"/>
          <a:sy n="62" d="100"/>
        </p:scale>
        <p:origin x="-78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28.12.2012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20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98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ru-RU" dirty="0" smtClean="0"/>
              <a:t>.</a:t>
            </a:r>
          </a:p>
          <a:p>
            <a:pPr>
              <a:buFontTx/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81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 dirty="0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6CE0-92A2-41F5-BCFB-37459EA5429A}" type="datetimeFigureOut">
              <a:rPr lang="ru-RU" smtClean="0"/>
              <a:t>28.12.2012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F386-402A-485A-9A71-B84D52303B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27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6CE0-92A2-41F5-BCFB-37459EA5429A}" type="datetimeFigureOut">
              <a:rPr lang="ru-RU" smtClean="0"/>
              <a:t>28.12.2012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F386-402A-485A-9A71-B84D52303B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06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 dirty="0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  <p:sldLayoutId id="2147483665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2200" y="4800600"/>
            <a:ext cx="7497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dirty="0" smtClean="0"/>
              <a:t>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2438400"/>
            <a:ext cx="7315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z-Latn-AZ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1-ci sinif</a:t>
            </a:r>
          </a:p>
          <a:p>
            <a:pPr algn="ctr"/>
            <a:r>
              <a:rPr lang="az-Latn-AZ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Riyaziyyat</a:t>
            </a:r>
          </a:p>
          <a:p>
            <a:pPr algn="ctr"/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4400" y="833735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800" dirty="0" smtClean="0"/>
              <a:t>Bakı şəhəri  Sabunçu </a:t>
            </a:r>
            <a:r>
              <a:rPr lang="az-Latn-AZ" sz="2800" dirty="0"/>
              <a:t>rayonu T.Hacıyev </a:t>
            </a:r>
            <a:r>
              <a:rPr lang="az-Latn-AZ" sz="2800" dirty="0" smtClean="0"/>
              <a:t>adına</a:t>
            </a:r>
          </a:p>
          <a:p>
            <a:r>
              <a:rPr lang="az-Latn-AZ" sz="2800" dirty="0" smtClean="0"/>
              <a:t> </a:t>
            </a:r>
            <a:r>
              <a:rPr lang="az-Latn-AZ" sz="2800" dirty="0"/>
              <a:t>252-nömrəli tam orta </a:t>
            </a:r>
            <a:r>
              <a:rPr lang="az-Latn-AZ" sz="2800" dirty="0" smtClean="0"/>
              <a:t>məktəb-lisey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5023723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400" dirty="0" smtClean="0"/>
              <a:t>İbrahimova Emilya ibtidai sinif  müəllimi</a:t>
            </a:r>
            <a:endParaRPr lang="ru-RU" sz="2400" dirty="0" smtClean="0"/>
          </a:p>
          <a:p>
            <a:r>
              <a:rPr lang="az-Latn-AZ" sz="2400" dirty="0" smtClean="0"/>
              <a:t>      </a:t>
            </a:r>
            <a:r>
              <a:rPr lang="az-Latn-AZ" sz="2400" dirty="0"/>
              <a:t>ibrahimova.1963</a:t>
            </a:r>
            <a:r>
              <a:rPr lang="en-US" sz="2400" dirty="0"/>
              <a:t>@mail.ru</a:t>
            </a:r>
            <a:r>
              <a:rPr lang="az-Latn-AZ" sz="2400" dirty="0"/>
              <a:t>                                                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4154269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2400" b="1" i="1" dirty="0">
                <a:solidFill>
                  <a:schemeClr val="accent4">
                    <a:lumMod val="50000"/>
                  </a:schemeClr>
                </a:solidFill>
                <a:latin typeface="Bell MT" pitchFamily="18" charset="0"/>
              </a:rPr>
              <a:t>Mövzu: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  <a:latin typeface="Bell MT" pitchFamily="18" charset="0"/>
              </a:rPr>
              <a:t> </a:t>
            </a:r>
            <a:r>
              <a:rPr lang="az-Latn-AZ" sz="2400" b="1" i="1" dirty="0" smtClean="0">
                <a:solidFill>
                  <a:schemeClr val="accent4">
                    <a:lumMod val="50000"/>
                  </a:schemeClr>
                </a:solidFill>
                <a:latin typeface="Bell MT" pitchFamily="18" charset="0"/>
              </a:rPr>
              <a:t>Ədədin ikiqatı</a:t>
            </a:r>
          </a:p>
          <a:p>
            <a:pPr algn="ctr"/>
            <a:endParaRPr lang="az-Latn-AZ" sz="2400" b="1" i="1" dirty="0">
              <a:solidFill>
                <a:schemeClr val="accent4">
                  <a:lumMod val="50000"/>
                </a:schemeClr>
              </a:solidFill>
              <a:latin typeface="Bell MT" pitchFamily="18" charset="0"/>
            </a:endParaRPr>
          </a:p>
          <a:p>
            <a:pPr algn="ctr"/>
            <a:endParaRPr lang="az-Latn-AZ" sz="2400" b="1" i="1" dirty="0" smtClean="0">
              <a:solidFill>
                <a:schemeClr val="accent4">
                  <a:lumMod val="50000"/>
                </a:schemeClr>
              </a:solidFill>
              <a:latin typeface="Bell MT" pitchFamily="18" charset="0"/>
            </a:endParaRPr>
          </a:p>
          <a:p>
            <a:pPr algn="ctr"/>
            <a:endParaRPr lang="az-Latn-AZ" sz="2400" b="1" i="1" dirty="0" smtClean="0">
              <a:solidFill>
                <a:schemeClr val="accent4">
                  <a:lumMod val="50000"/>
                </a:schemeClr>
              </a:solidFill>
              <a:latin typeface="Bell MT" pitchFamily="18" charset="0"/>
            </a:endParaRPr>
          </a:p>
          <a:p>
            <a:pPr algn="ctr"/>
            <a:endParaRPr lang="az-Latn-AZ" sz="2400" b="1" i="1" dirty="0" smtClean="0">
              <a:solidFill>
                <a:schemeClr val="accent4">
                  <a:lumMod val="50000"/>
                </a:schemeClr>
              </a:solidFill>
              <a:latin typeface="Bell MT" pitchFamily="18" charset="0"/>
            </a:endParaRPr>
          </a:p>
          <a:p>
            <a:pPr algn="ctr"/>
            <a:r>
              <a:rPr lang="az-Latn-AZ" sz="2400" b="1" i="1" dirty="0" smtClean="0">
                <a:solidFill>
                  <a:schemeClr val="accent4">
                    <a:lumMod val="50000"/>
                  </a:schemeClr>
                </a:solidFill>
                <a:latin typeface="Bell MT" pitchFamily="18" charset="0"/>
              </a:rPr>
              <a:t>25.12.2012</a:t>
            </a:r>
            <a:endParaRPr lang="az-Latn-AZ" sz="2400" b="1" i="1" dirty="0">
              <a:solidFill>
                <a:schemeClr val="accent4">
                  <a:lumMod val="50000"/>
                </a:schemeClr>
              </a:solidFill>
              <a:latin typeface="Bell MT" pitchFamily="18" charset="0"/>
            </a:endParaRPr>
          </a:p>
          <a:p>
            <a:pPr algn="ctr"/>
            <a:endParaRPr lang="en-US" sz="2400" b="1" i="1" dirty="0">
              <a:solidFill>
                <a:schemeClr val="accent4">
                  <a:lumMod val="50000"/>
                </a:schemeClr>
              </a:solidFill>
              <a:latin typeface="Bell MT" pitchFamily="18" charset="0"/>
            </a:endParaRPr>
          </a:p>
          <a:p>
            <a:pPr algn="ctr"/>
            <a:r>
              <a:rPr lang="az-Latn-AZ" sz="2400" b="1" i="1" dirty="0">
                <a:solidFill>
                  <a:schemeClr val="accent4">
                    <a:lumMod val="50000"/>
                  </a:schemeClr>
                </a:solidFill>
                <a:latin typeface="Bell MT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2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oup work 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590800"/>
            <a:ext cx="6044712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1295400"/>
            <a:ext cx="5334000" cy="1600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KOMANDALARLA</a:t>
            </a:r>
            <a:r>
              <a:rPr lang="az-Latn-AZ" sz="9600" b="1" dirty="0" smtClean="0">
                <a:solidFill>
                  <a:srgbClr val="FF0000"/>
                </a:solidFill>
              </a:rPr>
              <a:t> iş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381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z-Latn-AZ" sz="2400" dirty="0"/>
              <a:t>Dərsin ikinçi hissəsi.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748" y="5334000"/>
            <a:ext cx="8850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400" dirty="0"/>
              <a:t>Dərsin ikinçi </a:t>
            </a:r>
            <a:r>
              <a:rPr lang="az-Latn-AZ" sz="2400" dirty="0" smtClean="0"/>
              <a:t>hissəsində şagirdlər əldə etdikləri bilikləri  tətbiq edirlər.</a:t>
            </a:r>
          </a:p>
          <a:p>
            <a:r>
              <a:rPr lang="az-Latn-AZ" sz="2400" dirty="0"/>
              <a:t> </a:t>
            </a:r>
            <a:r>
              <a:rPr lang="az-Latn-AZ" sz="2400" dirty="0" smtClean="0"/>
              <a:t>Komandalar  işçi vərəqinini təqdim   edərək düzgünlüyünü yoxlayırlar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47049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ru-RU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1219200" y="4572000"/>
            <a:ext cx="310662" cy="312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693020" y="381000"/>
            <a:ext cx="5006915" cy="1200329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az-Latn-AZ" sz="7200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İşçi vərəqi -1</a:t>
            </a:r>
            <a:endParaRPr lang="az-Latn-AZ" sz="7200" b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12672" y="1300988"/>
            <a:ext cx="8077200" cy="5181600"/>
            <a:chOff x="1038" y="10993"/>
            <a:chExt cx="10125" cy="524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038" y="11406"/>
              <a:ext cx="4982" cy="905"/>
              <a:chOff x="1378" y="11434"/>
              <a:chExt cx="5976" cy="1103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78" y="11451"/>
                <a:ext cx="2040" cy="108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H="1">
                <a:off x="1888" y="11434"/>
                <a:ext cx="680" cy="1032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18" y="11683"/>
                <a:ext cx="270" cy="57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endParaRPr lang="ru-RU" sz="2000" kern="10" spc="0" dirty="0"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5000">
                        <a:srgbClr val="FF0300"/>
                      </a:gs>
                      <a:gs pos="27500">
                        <a:srgbClr val="FF7A00"/>
                      </a:gs>
                      <a:gs pos="50000">
                        <a:srgbClr val="FFF200"/>
                      </a:gs>
                      <a:gs pos="72500">
                        <a:srgbClr val="FF7A00"/>
                      </a:gs>
                      <a:gs pos="85000">
                        <a:srgbClr val="FF0300"/>
                      </a:gs>
                      <a:gs pos="100000">
                        <a:srgbClr val="4D0808"/>
                      </a:gs>
                    </a:gsLst>
                    <a:lin ang="2700000" scaled="1"/>
                  </a:gradFill>
                  <a:effectLst/>
                  <a:latin typeface="Arial Black"/>
                </a:endParaRP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>
                <a:off x="3418" y="11994"/>
                <a:ext cx="680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Oval 9"/>
              <p:cNvSpPr>
                <a:spLocks noChangeArrowheads="1"/>
              </p:cNvSpPr>
              <p:nvPr/>
            </p:nvSpPr>
            <p:spPr bwMode="auto">
              <a:xfrm>
                <a:off x="4098" y="11547"/>
                <a:ext cx="930" cy="87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21" y="11694"/>
                <a:ext cx="270" cy="57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az-Latn-AZ" sz="2000" kern="10" dirty="0" smtClean="0">
                    <a:ln w="9525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4D0808"/>
                        </a:gs>
                        <a:gs pos="15000">
                          <a:srgbClr val="FF0300"/>
                        </a:gs>
                        <a:gs pos="27500">
                          <a:srgbClr val="FF7A00"/>
                        </a:gs>
                        <a:gs pos="50000">
                          <a:srgbClr val="FFF200"/>
                        </a:gs>
                        <a:gs pos="72500">
                          <a:srgbClr val="FF7A00"/>
                        </a:gs>
                        <a:gs pos="85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2700000" scaled="1"/>
                    </a:gradFill>
                    <a:latin typeface="Arial Black"/>
                  </a:rPr>
                  <a:t>10</a:t>
                </a:r>
                <a:endParaRPr lang="ru-RU" sz="2000" kern="10" spc="0" dirty="0"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5000">
                        <a:srgbClr val="FF0300"/>
                      </a:gs>
                      <a:gs pos="27500">
                        <a:srgbClr val="FF7A00"/>
                      </a:gs>
                      <a:gs pos="50000">
                        <a:srgbClr val="FFF200"/>
                      </a:gs>
                      <a:gs pos="72500">
                        <a:srgbClr val="FF7A00"/>
                      </a:gs>
                      <a:gs pos="85000">
                        <a:srgbClr val="FF0300"/>
                      </a:gs>
                      <a:gs pos="100000">
                        <a:srgbClr val="4D0808"/>
                      </a:gs>
                    </a:gsLst>
                    <a:lin ang="2700000" scaled="1"/>
                  </a:gradFill>
                  <a:effectLst/>
                  <a:latin typeface="Arial Black"/>
                </a:endParaRPr>
              </a:p>
            </p:txBody>
          </p:sp>
          <p:sp>
            <p:nvSpPr>
              <p:cNvPr id="99" name="Oval 9"/>
              <p:cNvSpPr>
                <a:spLocks noChangeArrowheads="1"/>
              </p:cNvSpPr>
              <p:nvPr/>
            </p:nvSpPr>
            <p:spPr bwMode="auto">
              <a:xfrm>
                <a:off x="5379" y="11557"/>
                <a:ext cx="1975" cy="87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5033" y="11449"/>
              <a:ext cx="2414" cy="875"/>
              <a:chOff x="5356" y="11415"/>
              <a:chExt cx="2414" cy="875"/>
            </a:xfrm>
          </p:grpSpPr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5475" y="11493"/>
                <a:ext cx="283" cy="797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5356" y="11536"/>
                <a:ext cx="516" cy="46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az-Latn-AZ" sz="2000" kern="10" dirty="0">
                    <a:ln w="9525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4D0808"/>
                        </a:gs>
                        <a:gs pos="15000">
                          <a:srgbClr val="FF0300"/>
                        </a:gs>
                        <a:gs pos="27500">
                          <a:srgbClr val="FF7A00"/>
                        </a:gs>
                        <a:gs pos="50000">
                          <a:srgbClr val="FFF200"/>
                        </a:gs>
                        <a:gs pos="72500">
                          <a:srgbClr val="FF7A00"/>
                        </a:gs>
                        <a:gs pos="85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2700000" scaled="1"/>
                    </a:gradFill>
                    <a:latin typeface="Arial Black"/>
                  </a:rPr>
                  <a:t> </a:t>
                </a:r>
                <a:r>
                  <a:rPr lang="az-Latn-AZ" sz="2000" dirty="0"/>
                  <a:t>Anlamın </a:t>
                </a:r>
                <a:r>
                  <a:rPr lang="az-Latn-AZ" sz="2000" dirty="0" smtClean="0"/>
                  <a:t>bilicrilməsi</a:t>
                </a: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6428" y="11859"/>
                <a:ext cx="567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Oval 16"/>
              <p:cNvSpPr>
                <a:spLocks noChangeArrowheads="1"/>
              </p:cNvSpPr>
              <p:nvPr/>
            </p:nvSpPr>
            <p:spPr bwMode="auto">
              <a:xfrm>
                <a:off x="6995" y="11493"/>
                <a:ext cx="775" cy="71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7264" y="11613"/>
                <a:ext cx="225" cy="46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az-Latn-AZ" sz="2000" kern="10" dirty="0">
                    <a:ln w="9525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4D0808"/>
                        </a:gs>
                        <a:gs pos="15000">
                          <a:srgbClr val="FF0300"/>
                        </a:gs>
                        <a:gs pos="27500">
                          <a:srgbClr val="FF7A00"/>
                        </a:gs>
                        <a:gs pos="50000">
                          <a:srgbClr val="FFF200"/>
                        </a:gs>
                        <a:gs pos="72500">
                          <a:srgbClr val="FF7A00"/>
                        </a:gs>
                        <a:gs pos="85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2700000" scaled="1"/>
                    </a:gradFill>
                    <a:latin typeface="Arial Black"/>
                  </a:rPr>
                  <a:t>6</a:t>
                </a:r>
                <a:endParaRPr lang="ru-RU" sz="2000" kern="10" spc="0" dirty="0"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5000">
                        <a:srgbClr val="FF0300"/>
                      </a:gs>
                      <a:gs pos="27500">
                        <a:srgbClr val="FF7A00"/>
                      </a:gs>
                      <a:gs pos="50000">
                        <a:srgbClr val="FFF200"/>
                      </a:gs>
                      <a:gs pos="72500">
                        <a:srgbClr val="FF7A00"/>
                      </a:gs>
                      <a:gs pos="85000">
                        <a:srgbClr val="FF0300"/>
                      </a:gs>
                      <a:gs pos="100000">
                        <a:srgbClr val="4D0808"/>
                      </a:gs>
                    </a:gsLst>
                    <a:lin ang="2700000" scaled="1"/>
                  </a:gradFill>
                  <a:effectLst/>
                  <a:latin typeface="Arial Black"/>
                </a:endParaRPr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5568" y="11415"/>
                <a:ext cx="0" cy="794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7787" y="10993"/>
              <a:ext cx="3376" cy="5240"/>
              <a:chOff x="8161" y="10908"/>
              <a:chExt cx="3376" cy="5240"/>
            </a:xfrm>
          </p:grpSpPr>
          <p:sp>
            <p:nvSpPr>
              <p:cNvPr id="11" name="Oval 20"/>
              <p:cNvSpPr>
                <a:spLocks noChangeArrowheads="1"/>
              </p:cNvSpPr>
              <p:nvPr/>
            </p:nvSpPr>
            <p:spPr bwMode="auto">
              <a:xfrm>
                <a:off x="8161" y="10919"/>
                <a:ext cx="2040" cy="181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Line 21"/>
              <p:cNvSpPr>
                <a:spLocks noChangeShapeType="1"/>
              </p:cNvSpPr>
              <p:nvPr/>
            </p:nvSpPr>
            <p:spPr bwMode="auto">
              <a:xfrm>
                <a:off x="9181" y="10908"/>
                <a:ext cx="0" cy="181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Line 22"/>
              <p:cNvSpPr>
                <a:spLocks noChangeShapeType="1"/>
              </p:cNvSpPr>
              <p:nvPr/>
            </p:nvSpPr>
            <p:spPr bwMode="auto">
              <a:xfrm>
                <a:off x="9006" y="16148"/>
                <a:ext cx="2041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>
                <a:off x="10201" y="11807"/>
                <a:ext cx="567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Oval 24"/>
              <p:cNvSpPr>
                <a:spLocks noChangeArrowheads="1"/>
              </p:cNvSpPr>
              <p:nvPr/>
            </p:nvSpPr>
            <p:spPr bwMode="auto">
              <a:xfrm>
                <a:off x="10762" y="11451"/>
                <a:ext cx="775" cy="71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WordArt 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047" y="11581"/>
                <a:ext cx="225" cy="46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2000" kern="10" spc="0" smtClean="0">
                    <a:ln w="9525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4D0808"/>
                        </a:gs>
                        <a:gs pos="15000">
                          <a:srgbClr val="FF0300"/>
                        </a:gs>
                        <a:gs pos="27500">
                          <a:srgbClr val="FF7A00"/>
                        </a:gs>
                        <a:gs pos="50000">
                          <a:srgbClr val="FFF200"/>
                        </a:gs>
                        <a:gs pos="72500">
                          <a:srgbClr val="FF7A00"/>
                        </a:gs>
                        <a:gs pos="85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2700000" scaled="1"/>
                    </a:gradFill>
                    <a:effectLst/>
                    <a:latin typeface="Arial Black"/>
                  </a:rPr>
                  <a:t>8</a:t>
                </a:r>
                <a:endParaRPr lang="ru-RU" sz="2000" kern="10" spc="0"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5000">
                        <a:srgbClr val="FF0300"/>
                      </a:gs>
                      <a:gs pos="27500">
                        <a:srgbClr val="FF7A00"/>
                      </a:gs>
                      <a:gs pos="50000">
                        <a:srgbClr val="FFF200"/>
                      </a:gs>
                      <a:gs pos="72500">
                        <a:srgbClr val="FF7A00"/>
                      </a:gs>
                      <a:gs pos="85000">
                        <a:srgbClr val="FF0300"/>
                      </a:gs>
                      <a:gs pos="100000">
                        <a:srgbClr val="4D0808"/>
                      </a:gs>
                    </a:gsLst>
                    <a:lin ang="2700000" scaled="1"/>
                  </a:gradFill>
                  <a:effectLst/>
                  <a:latin typeface="Arial Black"/>
                </a:endParaRPr>
              </a:p>
            </p:txBody>
          </p:sp>
        </p:grpSp>
      </p:grp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289087" y="3460138"/>
            <a:ext cx="5649913" cy="1905000"/>
            <a:chOff x="1699" y="10084"/>
            <a:chExt cx="9478" cy="1527"/>
          </a:xfrm>
        </p:grpSpPr>
        <p:grpSp>
          <p:nvGrpSpPr>
            <p:cNvPr id="31" name="Group 27"/>
            <p:cNvGrpSpPr>
              <a:grpSpLocks/>
            </p:cNvGrpSpPr>
            <p:nvPr/>
          </p:nvGrpSpPr>
          <p:grpSpPr bwMode="auto">
            <a:xfrm>
              <a:off x="1699" y="10114"/>
              <a:ext cx="2031" cy="935"/>
              <a:chOff x="1699" y="10114"/>
              <a:chExt cx="2031" cy="935"/>
            </a:xfrm>
          </p:grpSpPr>
          <p:sp>
            <p:nvSpPr>
              <p:cNvPr id="78" name="Oval 28"/>
              <p:cNvSpPr>
                <a:spLocks noChangeArrowheads="1"/>
              </p:cNvSpPr>
              <p:nvPr/>
            </p:nvSpPr>
            <p:spPr bwMode="auto">
              <a:xfrm>
                <a:off x="1699" y="10114"/>
                <a:ext cx="2031" cy="93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Oval 29"/>
              <p:cNvSpPr>
                <a:spLocks noChangeArrowheads="1"/>
              </p:cNvSpPr>
              <p:nvPr/>
            </p:nvSpPr>
            <p:spPr bwMode="auto">
              <a:xfrm>
                <a:off x="3353" y="1045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Oval 30"/>
              <p:cNvSpPr>
                <a:spLocks noChangeArrowheads="1"/>
              </p:cNvSpPr>
              <p:nvPr/>
            </p:nvSpPr>
            <p:spPr bwMode="auto">
              <a:xfrm>
                <a:off x="2316" y="105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Oval 31"/>
              <p:cNvSpPr>
                <a:spLocks noChangeArrowheads="1"/>
              </p:cNvSpPr>
              <p:nvPr/>
            </p:nvSpPr>
            <p:spPr bwMode="auto">
              <a:xfrm>
                <a:off x="2014" y="10683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Oval 32"/>
              <p:cNvSpPr>
                <a:spLocks noChangeArrowheads="1"/>
              </p:cNvSpPr>
              <p:nvPr/>
            </p:nvSpPr>
            <p:spPr bwMode="auto">
              <a:xfrm>
                <a:off x="2654" y="10741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Oval 33"/>
              <p:cNvSpPr>
                <a:spLocks noChangeArrowheads="1"/>
              </p:cNvSpPr>
              <p:nvPr/>
            </p:nvSpPr>
            <p:spPr bwMode="auto">
              <a:xfrm>
                <a:off x="3053" y="10301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Oval 34"/>
              <p:cNvSpPr>
                <a:spLocks noChangeArrowheads="1"/>
              </p:cNvSpPr>
              <p:nvPr/>
            </p:nvSpPr>
            <p:spPr bwMode="auto">
              <a:xfrm>
                <a:off x="2127" y="1028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Oval 35"/>
              <p:cNvSpPr>
                <a:spLocks noChangeArrowheads="1"/>
              </p:cNvSpPr>
              <p:nvPr/>
            </p:nvSpPr>
            <p:spPr bwMode="auto">
              <a:xfrm>
                <a:off x="2481" y="10263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Oval 36"/>
              <p:cNvSpPr>
                <a:spLocks noChangeArrowheads="1"/>
              </p:cNvSpPr>
              <p:nvPr/>
            </p:nvSpPr>
            <p:spPr bwMode="auto">
              <a:xfrm>
                <a:off x="2993" y="1077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Oval 37"/>
              <p:cNvSpPr>
                <a:spLocks noChangeArrowheads="1"/>
              </p:cNvSpPr>
              <p:nvPr/>
            </p:nvSpPr>
            <p:spPr bwMode="auto">
              <a:xfrm>
                <a:off x="2948" y="1051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Oval 38"/>
              <p:cNvSpPr>
                <a:spLocks noChangeArrowheads="1"/>
              </p:cNvSpPr>
              <p:nvPr/>
            </p:nvSpPr>
            <p:spPr bwMode="auto">
              <a:xfrm>
                <a:off x="1849" y="1042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Line 39"/>
              <p:cNvSpPr>
                <a:spLocks noChangeShapeType="1"/>
              </p:cNvSpPr>
              <p:nvPr/>
            </p:nvSpPr>
            <p:spPr bwMode="auto">
              <a:xfrm flipH="1">
                <a:off x="2376" y="10159"/>
                <a:ext cx="677" cy="850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2" name="Oval 40"/>
            <p:cNvSpPr>
              <a:spLocks noChangeArrowheads="1"/>
            </p:cNvSpPr>
            <p:nvPr/>
          </p:nvSpPr>
          <p:spPr bwMode="auto">
            <a:xfrm>
              <a:off x="9146" y="10114"/>
              <a:ext cx="2031" cy="93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99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3" name="Group 41"/>
            <p:cNvGrpSpPr>
              <a:grpSpLocks/>
            </p:cNvGrpSpPr>
            <p:nvPr/>
          </p:nvGrpSpPr>
          <p:grpSpPr bwMode="auto">
            <a:xfrm>
              <a:off x="4135" y="10114"/>
              <a:ext cx="2031" cy="935"/>
              <a:chOff x="4135" y="10114"/>
              <a:chExt cx="2031" cy="935"/>
            </a:xfrm>
          </p:grpSpPr>
          <p:sp>
            <p:nvSpPr>
              <p:cNvPr id="66" name="Oval 42"/>
              <p:cNvSpPr>
                <a:spLocks noChangeArrowheads="1"/>
              </p:cNvSpPr>
              <p:nvPr/>
            </p:nvSpPr>
            <p:spPr bwMode="auto">
              <a:xfrm>
                <a:off x="4135" y="10114"/>
                <a:ext cx="2031" cy="93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Oval 43"/>
              <p:cNvSpPr>
                <a:spLocks noChangeArrowheads="1"/>
              </p:cNvSpPr>
              <p:nvPr/>
            </p:nvSpPr>
            <p:spPr bwMode="auto">
              <a:xfrm>
                <a:off x="5789" y="1039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Oval 44"/>
              <p:cNvSpPr>
                <a:spLocks noChangeArrowheads="1"/>
              </p:cNvSpPr>
              <p:nvPr/>
            </p:nvSpPr>
            <p:spPr bwMode="auto">
              <a:xfrm>
                <a:off x="4962" y="10219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Oval 45"/>
              <p:cNvSpPr>
                <a:spLocks noChangeArrowheads="1"/>
              </p:cNvSpPr>
              <p:nvPr/>
            </p:nvSpPr>
            <p:spPr bwMode="auto">
              <a:xfrm>
                <a:off x="4570" y="1057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Oval 46"/>
              <p:cNvSpPr>
                <a:spLocks noChangeArrowheads="1"/>
              </p:cNvSpPr>
              <p:nvPr/>
            </p:nvSpPr>
            <p:spPr bwMode="auto">
              <a:xfrm>
                <a:off x="5000" y="10741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Oval 47"/>
              <p:cNvSpPr>
                <a:spLocks noChangeArrowheads="1"/>
              </p:cNvSpPr>
              <p:nvPr/>
            </p:nvSpPr>
            <p:spPr bwMode="auto">
              <a:xfrm>
                <a:off x="5489" y="10271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Oval 48"/>
              <p:cNvSpPr>
                <a:spLocks noChangeArrowheads="1"/>
              </p:cNvSpPr>
              <p:nvPr/>
            </p:nvSpPr>
            <p:spPr bwMode="auto">
              <a:xfrm>
                <a:off x="4563" y="1028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Oval 49"/>
              <p:cNvSpPr>
                <a:spLocks noChangeArrowheads="1"/>
              </p:cNvSpPr>
              <p:nvPr/>
            </p:nvSpPr>
            <p:spPr bwMode="auto">
              <a:xfrm>
                <a:off x="5641" y="106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Oval 50"/>
              <p:cNvSpPr>
                <a:spLocks noChangeArrowheads="1"/>
              </p:cNvSpPr>
              <p:nvPr/>
            </p:nvSpPr>
            <p:spPr bwMode="auto">
              <a:xfrm>
                <a:off x="5369" y="10785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Oval 51"/>
              <p:cNvSpPr>
                <a:spLocks noChangeArrowheads="1"/>
              </p:cNvSpPr>
              <p:nvPr/>
            </p:nvSpPr>
            <p:spPr bwMode="auto">
              <a:xfrm>
                <a:off x="5219" y="1048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Oval 52"/>
              <p:cNvSpPr>
                <a:spLocks noChangeArrowheads="1"/>
              </p:cNvSpPr>
              <p:nvPr/>
            </p:nvSpPr>
            <p:spPr bwMode="auto">
              <a:xfrm>
                <a:off x="4285" y="1042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Line 53"/>
              <p:cNvSpPr>
                <a:spLocks noChangeShapeType="1"/>
              </p:cNvSpPr>
              <p:nvPr/>
            </p:nvSpPr>
            <p:spPr bwMode="auto">
              <a:xfrm flipH="1">
                <a:off x="4707" y="10144"/>
                <a:ext cx="677" cy="850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" name="Group 54"/>
            <p:cNvGrpSpPr>
              <a:grpSpLocks/>
            </p:cNvGrpSpPr>
            <p:nvPr/>
          </p:nvGrpSpPr>
          <p:grpSpPr bwMode="auto">
            <a:xfrm>
              <a:off x="6528" y="10084"/>
              <a:ext cx="2031" cy="950"/>
              <a:chOff x="6528" y="10084"/>
              <a:chExt cx="2031" cy="950"/>
            </a:xfrm>
          </p:grpSpPr>
          <p:sp>
            <p:nvSpPr>
              <p:cNvPr id="54" name="Oval 55"/>
              <p:cNvSpPr>
                <a:spLocks noChangeArrowheads="1"/>
              </p:cNvSpPr>
              <p:nvPr/>
            </p:nvSpPr>
            <p:spPr bwMode="auto">
              <a:xfrm>
                <a:off x="6528" y="10099"/>
                <a:ext cx="2031" cy="93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Oval 56"/>
              <p:cNvSpPr>
                <a:spLocks noChangeArrowheads="1"/>
              </p:cNvSpPr>
              <p:nvPr/>
            </p:nvSpPr>
            <p:spPr bwMode="auto">
              <a:xfrm>
                <a:off x="7717" y="10413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Oval 57"/>
              <p:cNvSpPr>
                <a:spLocks noChangeArrowheads="1"/>
              </p:cNvSpPr>
              <p:nvPr/>
            </p:nvSpPr>
            <p:spPr bwMode="auto">
              <a:xfrm>
                <a:off x="7155" y="10719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Oval 58"/>
              <p:cNvSpPr>
                <a:spLocks noChangeArrowheads="1"/>
              </p:cNvSpPr>
              <p:nvPr/>
            </p:nvSpPr>
            <p:spPr bwMode="auto">
              <a:xfrm>
                <a:off x="8265" y="1042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Oval 59"/>
              <p:cNvSpPr>
                <a:spLocks noChangeArrowheads="1"/>
              </p:cNvSpPr>
              <p:nvPr/>
            </p:nvSpPr>
            <p:spPr bwMode="auto">
              <a:xfrm>
                <a:off x="7363" y="1042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Oval 60"/>
              <p:cNvSpPr>
                <a:spLocks noChangeArrowheads="1"/>
              </p:cNvSpPr>
              <p:nvPr/>
            </p:nvSpPr>
            <p:spPr bwMode="auto">
              <a:xfrm>
                <a:off x="7882" y="1025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Oval 61"/>
              <p:cNvSpPr>
                <a:spLocks noChangeArrowheads="1"/>
              </p:cNvSpPr>
              <p:nvPr/>
            </p:nvSpPr>
            <p:spPr bwMode="auto">
              <a:xfrm>
                <a:off x="6956" y="10271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Oval 62"/>
              <p:cNvSpPr>
                <a:spLocks noChangeArrowheads="1"/>
              </p:cNvSpPr>
              <p:nvPr/>
            </p:nvSpPr>
            <p:spPr bwMode="auto">
              <a:xfrm>
                <a:off x="8034" y="10615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Oval 63"/>
              <p:cNvSpPr>
                <a:spLocks noChangeArrowheads="1"/>
              </p:cNvSpPr>
              <p:nvPr/>
            </p:nvSpPr>
            <p:spPr bwMode="auto">
              <a:xfrm>
                <a:off x="7627" y="10725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Oval 64"/>
              <p:cNvSpPr>
                <a:spLocks noChangeArrowheads="1"/>
              </p:cNvSpPr>
              <p:nvPr/>
            </p:nvSpPr>
            <p:spPr bwMode="auto">
              <a:xfrm>
                <a:off x="7567" y="1021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Oval 65"/>
              <p:cNvSpPr>
                <a:spLocks noChangeArrowheads="1"/>
              </p:cNvSpPr>
              <p:nvPr/>
            </p:nvSpPr>
            <p:spPr bwMode="auto">
              <a:xfrm>
                <a:off x="6678" y="10413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Line 66"/>
              <p:cNvSpPr>
                <a:spLocks noChangeShapeType="1"/>
              </p:cNvSpPr>
              <p:nvPr/>
            </p:nvSpPr>
            <p:spPr bwMode="auto">
              <a:xfrm flipH="1">
                <a:off x="6830" y="10084"/>
                <a:ext cx="677" cy="821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5" name="Oval 67"/>
            <p:cNvSpPr>
              <a:spLocks noChangeArrowheads="1"/>
            </p:cNvSpPr>
            <p:nvPr/>
          </p:nvSpPr>
          <p:spPr bwMode="auto">
            <a:xfrm>
              <a:off x="9283" y="10511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Oval 68"/>
            <p:cNvSpPr>
              <a:spLocks noChangeArrowheads="1"/>
            </p:cNvSpPr>
            <p:nvPr/>
          </p:nvSpPr>
          <p:spPr bwMode="auto">
            <a:xfrm>
              <a:off x="9523" y="10286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Oval 69"/>
            <p:cNvSpPr>
              <a:spLocks noChangeArrowheads="1"/>
            </p:cNvSpPr>
            <p:nvPr/>
          </p:nvSpPr>
          <p:spPr bwMode="auto">
            <a:xfrm>
              <a:off x="9521" y="10720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70"/>
            <p:cNvSpPr>
              <a:spLocks noChangeShapeType="1"/>
            </p:cNvSpPr>
            <p:nvPr/>
          </p:nvSpPr>
          <p:spPr bwMode="auto">
            <a:xfrm>
              <a:off x="9823" y="10144"/>
              <a:ext cx="0" cy="893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Oval 71"/>
            <p:cNvSpPr>
              <a:spLocks noChangeArrowheads="1"/>
            </p:cNvSpPr>
            <p:nvPr/>
          </p:nvSpPr>
          <p:spPr bwMode="auto">
            <a:xfrm>
              <a:off x="9943" y="10226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Oval 72"/>
            <p:cNvSpPr>
              <a:spLocks noChangeArrowheads="1"/>
            </p:cNvSpPr>
            <p:nvPr/>
          </p:nvSpPr>
          <p:spPr bwMode="auto">
            <a:xfrm>
              <a:off x="10356" y="10189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Oval 73"/>
            <p:cNvSpPr>
              <a:spLocks noChangeArrowheads="1"/>
            </p:cNvSpPr>
            <p:nvPr/>
          </p:nvSpPr>
          <p:spPr bwMode="auto">
            <a:xfrm>
              <a:off x="9958" y="10556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Oval 74"/>
            <p:cNvSpPr>
              <a:spLocks noChangeArrowheads="1"/>
            </p:cNvSpPr>
            <p:nvPr/>
          </p:nvSpPr>
          <p:spPr bwMode="auto">
            <a:xfrm>
              <a:off x="10868" y="10436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Oval 75"/>
            <p:cNvSpPr>
              <a:spLocks noChangeArrowheads="1"/>
            </p:cNvSpPr>
            <p:nvPr/>
          </p:nvSpPr>
          <p:spPr bwMode="auto">
            <a:xfrm>
              <a:off x="10408" y="10466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Oval 76"/>
            <p:cNvSpPr>
              <a:spLocks noChangeArrowheads="1"/>
            </p:cNvSpPr>
            <p:nvPr/>
          </p:nvSpPr>
          <p:spPr bwMode="auto">
            <a:xfrm>
              <a:off x="10588" y="10736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Oval 77"/>
            <p:cNvSpPr>
              <a:spLocks noChangeArrowheads="1"/>
            </p:cNvSpPr>
            <p:nvPr/>
          </p:nvSpPr>
          <p:spPr bwMode="auto">
            <a:xfrm>
              <a:off x="10213" y="10826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78"/>
            <p:cNvSpPr>
              <a:spLocks noChangeShapeType="1"/>
            </p:cNvSpPr>
            <p:nvPr/>
          </p:nvSpPr>
          <p:spPr bwMode="auto">
            <a:xfrm>
              <a:off x="1999" y="11610"/>
              <a:ext cx="13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79"/>
            <p:cNvSpPr>
              <a:spLocks noChangeShapeType="1"/>
            </p:cNvSpPr>
            <p:nvPr/>
          </p:nvSpPr>
          <p:spPr bwMode="auto">
            <a:xfrm>
              <a:off x="4407" y="11610"/>
              <a:ext cx="13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80"/>
            <p:cNvSpPr>
              <a:spLocks noChangeShapeType="1"/>
            </p:cNvSpPr>
            <p:nvPr/>
          </p:nvSpPr>
          <p:spPr bwMode="auto">
            <a:xfrm>
              <a:off x="6845" y="11610"/>
              <a:ext cx="13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81"/>
            <p:cNvSpPr>
              <a:spLocks noChangeShapeType="1"/>
            </p:cNvSpPr>
            <p:nvPr/>
          </p:nvSpPr>
          <p:spPr bwMode="auto">
            <a:xfrm>
              <a:off x="9416" y="11610"/>
              <a:ext cx="13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2511" y="11281"/>
              <a:ext cx="405" cy="3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b="1" kern="10" spc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rPr>
                <a:t>5,5</a:t>
              </a:r>
              <a:endParaRPr lang="ru-RU" sz="1400" b="1" kern="10" spc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51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4604" y="11266"/>
              <a:ext cx="240" cy="3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b="1" kern="10" spc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rPr>
                <a:t>4,</a:t>
              </a:r>
              <a:endParaRPr lang="ru-RU" sz="1400" b="1" kern="10" spc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52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6980" y="11281"/>
              <a:ext cx="240" cy="3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b="1" kern="10" spc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rPr>
                <a:t>2,</a:t>
              </a:r>
              <a:endParaRPr lang="ru-RU" sz="1400" b="1" kern="10" spc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53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9583" y="11281"/>
              <a:ext cx="240" cy="3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b="1" kern="10" spc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rPr>
                <a:t>3,</a:t>
              </a:r>
              <a:endParaRPr lang="ru-RU" sz="1400" b="1" kern="10" spc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endParaRPr>
            </a:p>
          </p:txBody>
        </p:sp>
      </p:grpSp>
      <p:grpSp>
        <p:nvGrpSpPr>
          <p:cNvPr id="240" name="Group 154"/>
          <p:cNvGrpSpPr>
            <a:grpSpLocks/>
          </p:cNvGrpSpPr>
          <p:nvPr/>
        </p:nvGrpSpPr>
        <p:grpSpPr bwMode="auto">
          <a:xfrm>
            <a:off x="4158441" y="5637578"/>
            <a:ext cx="4738688" cy="692150"/>
            <a:chOff x="1362" y="12192"/>
            <a:chExt cx="7461" cy="1089"/>
          </a:xfrm>
        </p:grpSpPr>
        <p:grpSp>
          <p:nvGrpSpPr>
            <p:cNvPr id="241" name="Group 155"/>
            <p:cNvGrpSpPr>
              <a:grpSpLocks/>
            </p:cNvGrpSpPr>
            <p:nvPr/>
          </p:nvGrpSpPr>
          <p:grpSpPr bwMode="auto">
            <a:xfrm>
              <a:off x="1362" y="12192"/>
              <a:ext cx="3169" cy="1089"/>
              <a:chOff x="1362" y="12192"/>
              <a:chExt cx="3169" cy="1089"/>
            </a:xfrm>
          </p:grpSpPr>
          <p:sp>
            <p:nvSpPr>
              <p:cNvPr id="247" name="Freeform 156"/>
              <p:cNvSpPr>
                <a:spLocks/>
              </p:cNvSpPr>
              <p:nvPr/>
            </p:nvSpPr>
            <p:spPr bwMode="auto">
              <a:xfrm>
                <a:off x="1362" y="12192"/>
                <a:ext cx="1797" cy="1089"/>
              </a:xfrm>
              <a:custGeom>
                <a:avLst/>
                <a:gdLst>
                  <a:gd name="T0" fmla="*/ 430 w 2251"/>
                  <a:gd name="T1" fmla="*/ 82 h 1371"/>
                  <a:gd name="T2" fmla="*/ 262 w 2251"/>
                  <a:gd name="T3" fmla="*/ 233 h 1371"/>
                  <a:gd name="T4" fmla="*/ 162 w 2251"/>
                  <a:gd name="T5" fmla="*/ 333 h 1371"/>
                  <a:gd name="T6" fmla="*/ 11 w 2251"/>
                  <a:gd name="T7" fmla="*/ 651 h 1371"/>
                  <a:gd name="T8" fmla="*/ 28 w 2251"/>
                  <a:gd name="T9" fmla="*/ 953 h 1371"/>
                  <a:gd name="T10" fmla="*/ 128 w 2251"/>
                  <a:gd name="T11" fmla="*/ 1053 h 1371"/>
                  <a:gd name="T12" fmla="*/ 513 w 2251"/>
                  <a:gd name="T13" fmla="*/ 1288 h 1371"/>
                  <a:gd name="T14" fmla="*/ 781 w 2251"/>
                  <a:gd name="T15" fmla="*/ 1371 h 1371"/>
                  <a:gd name="T16" fmla="*/ 1485 w 2251"/>
                  <a:gd name="T17" fmla="*/ 1338 h 1371"/>
                  <a:gd name="T18" fmla="*/ 1635 w 2251"/>
                  <a:gd name="T19" fmla="*/ 1237 h 1371"/>
                  <a:gd name="T20" fmla="*/ 1719 w 2251"/>
                  <a:gd name="T21" fmla="*/ 1204 h 1371"/>
                  <a:gd name="T22" fmla="*/ 1870 w 2251"/>
                  <a:gd name="T23" fmla="*/ 1053 h 1371"/>
                  <a:gd name="T24" fmla="*/ 1953 w 2251"/>
                  <a:gd name="T25" fmla="*/ 953 h 1371"/>
                  <a:gd name="T26" fmla="*/ 2054 w 2251"/>
                  <a:gd name="T27" fmla="*/ 869 h 1371"/>
                  <a:gd name="T28" fmla="*/ 2121 w 2251"/>
                  <a:gd name="T29" fmla="*/ 769 h 1371"/>
                  <a:gd name="T30" fmla="*/ 2188 w 2251"/>
                  <a:gd name="T31" fmla="*/ 635 h 1371"/>
                  <a:gd name="T32" fmla="*/ 2238 w 2251"/>
                  <a:gd name="T33" fmla="*/ 534 h 1371"/>
                  <a:gd name="T34" fmla="*/ 2171 w 2251"/>
                  <a:gd name="T35" fmla="*/ 283 h 1371"/>
                  <a:gd name="T36" fmla="*/ 1066 w 2251"/>
                  <a:gd name="T37" fmla="*/ 132 h 1371"/>
                  <a:gd name="T38" fmla="*/ 748 w 2251"/>
                  <a:gd name="T39" fmla="*/ 15 h 1371"/>
                  <a:gd name="T40" fmla="*/ 413 w 2251"/>
                  <a:gd name="T41" fmla="*/ 99 h 1371"/>
                  <a:gd name="T42" fmla="*/ 430 w 2251"/>
                  <a:gd name="T43" fmla="*/ 82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51" h="1371">
                    <a:moveTo>
                      <a:pt x="430" y="82"/>
                    </a:moveTo>
                    <a:cubicBezTo>
                      <a:pt x="263" y="193"/>
                      <a:pt x="386" y="96"/>
                      <a:pt x="262" y="233"/>
                    </a:cubicBezTo>
                    <a:cubicBezTo>
                      <a:pt x="230" y="268"/>
                      <a:pt x="162" y="333"/>
                      <a:pt x="162" y="333"/>
                    </a:cubicBezTo>
                    <a:cubicBezTo>
                      <a:pt x="124" y="444"/>
                      <a:pt x="56" y="542"/>
                      <a:pt x="11" y="651"/>
                    </a:cubicBezTo>
                    <a:cubicBezTo>
                      <a:pt x="17" y="752"/>
                      <a:pt x="0" y="856"/>
                      <a:pt x="28" y="953"/>
                    </a:cubicBezTo>
                    <a:cubicBezTo>
                      <a:pt x="41" y="998"/>
                      <a:pt x="101" y="1014"/>
                      <a:pt x="128" y="1053"/>
                    </a:cubicBezTo>
                    <a:cubicBezTo>
                      <a:pt x="218" y="1185"/>
                      <a:pt x="358" y="1262"/>
                      <a:pt x="513" y="1288"/>
                    </a:cubicBezTo>
                    <a:cubicBezTo>
                      <a:pt x="604" y="1347"/>
                      <a:pt x="665" y="1348"/>
                      <a:pt x="781" y="1371"/>
                    </a:cubicBezTo>
                    <a:cubicBezTo>
                      <a:pt x="1016" y="1360"/>
                      <a:pt x="1251" y="1354"/>
                      <a:pt x="1485" y="1338"/>
                    </a:cubicBezTo>
                    <a:cubicBezTo>
                      <a:pt x="1556" y="1333"/>
                      <a:pt x="1583" y="1270"/>
                      <a:pt x="1635" y="1237"/>
                    </a:cubicBezTo>
                    <a:cubicBezTo>
                      <a:pt x="1660" y="1221"/>
                      <a:pt x="1691" y="1215"/>
                      <a:pt x="1719" y="1204"/>
                    </a:cubicBezTo>
                    <a:cubicBezTo>
                      <a:pt x="1769" y="1153"/>
                      <a:pt x="1831" y="1112"/>
                      <a:pt x="1870" y="1053"/>
                    </a:cubicBezTo>
                    <a:cubicBezTo>
                      <a:pt x="1903" y="1004"/>
                      <a:pt x="1905" y="993"/>
                      <a:pt x="1953" y="953"/>
                    </a:cubicBezTo>
                    <a:cubicBezTo>
                      <a:pt x="2093" y="837"/>
                      <a:pt x="1910" y="1013"/>
                      <a:pt x="2054" y="869"/>
                    </a:cubicBezTo>
                    <a:cubicBezTo>
                      <a:pt x="2084" y="779"/>
                      <a:pt x="2051" y="855"/>
                      <a:pt x="2121" y="769"/>
                    </a:cubicBezTo>
                    <a:cubicBezTo>
                      <a:pt x="2165" y="715"/>
                      <a:pt x="2153" y="704"/>
                      <a:pt x="2188" y="635"/>
                    </a:cubicBezTo>
                    <a:cubicBezTo>
                      <a:pt x="2251" y="509"/>
                      <a:pt x="2197" y="656"/>
                      <a:pt x="2238" y="534"/>
                    </a:cubicBezTo>
                    <a:cubicBezTo>
                      <a:pt x="2224" y="449"/>
                      <a:pt x="2245" y="329"/>
                      <a:pt x="2171" y="283"/>
                    </a:cubicBezTo>
                    <a:cubicBezTo>
                      <a:pt x="1931" y="134"/>
                      <a:pt x="1196" y="138"/>
                      <a:pt x="1066" y="132"/>
                    </a:cubicBezTo>
                    <a:cubicBezTo>
                      <a:pt x="958" y="97"/>
                      <a:pt x="857" y="43"/>
                      <a:pt x="748" y="15"/>
                    </a:cubicBezTo>
                    <a:cubicBezTo>
                      <a:pt x="459" y="35"/>
                      <a:pt x="559" y="0"/>
                      <a:pt x="413" y="99"/>
                    </a:cubicBezTo>
                    <a:cubicBezTo>
                      <a:pt x="363" y="172"/>
                      <a:pt x="367" y="165"/>
                      <a:pt x="430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WordArt 15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76" y="12574"/>
                <a:ext cx="770" cy="402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400" kern="10" spc="0" smtClean="0">
                    <a:ln w="9525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solidFill>
                      <a:srgbClr val="FF00FF"/>
                    </a:solidFill>
                    <a:effectLst/>
                    <a:latin typeface="Arial Black"/>
                  </a:rPr>
                  <a:t>3,3,1</a:t>
                </a:r>
                <a:endParaRPr lang="ru-RU" sz="1400" kern="10" spc="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249" name="Freeform 158"/>
              <p:cNvSpPr>
                <a:spLocks/>
              </p:cNvSpPr>
              <p:nvPr/>
            </p:nvSpPr>
            <p:spPr bwMode="auto">
              <a:xfrm>
                <a:off x="3114" y="12540"/>
                <a:ext cx="610" cy="219"/>
              </a:xfrm>
              <a:custGeom>
                <a:avLst/>
                <a:gdLst>
                  <a:gd name="T0" fmla="*/ 0 w 610"/>
                  <a:gd name="T1" fmla="*/ 219 h 219"/>
                  <a:gd name="T2" fmla="*/ 134 w 610"/>
                  <a:gd name="T3" fmla="*/ 118 h 219"/>
                  <a:gd name="T4" fmla="*/ 469 w 610"/>
                  <a:gd name="T5" fmla="*/ 68 h 219"/>
                  <a:gd name="T6" fmla="*/ 610 w 610"/>
                  <a:gd name="T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0" h="219">
                    <a:moveTo>
                      <a:pt x="0" y="219"/>
                    </a:moveTo>
                    <a:cubicBezTo>
                      <a:pt x="50" y="145"/>
                      <a:pt x="45" y="141"/>
                      <a:pt x="134" y="118"/>
                    </a:cubicBezTo>
                    <a:cubicBezTo>
                      <a:pt x="252" y="40"/>
                      <a:pt x="295" y="68"/>
                      <a:pt x="469" y="68"/>
                    </a:cubicBezTo>
                    <a:lnTo>
                      <a:pt x="61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159"/>
              <p:cNvSpPr>
                <a:spLocks/>
              </p:cNvSpPr>
              <p:nvPr/>
            </p:nvSpPr>
            <p:spPr bwMode="auto">
              <a:xfrm>
                <a:off x="3649" y="12246"/>
                <a:ext cx="882" cy="965"/>
              </a:xfrm>
              <a:custGeom>
                <a:avLst/>
                <a:gdLst>
                  <a:gd name="T0" fmla="*/ 268 w 882"/>
                  <a:gd name="T1" fmla="*/ 27 h 965"/>
                  <a:gd name="T2" fmla="*/ 67 w 882"/>
                  <a:gd name="T3" fmla="*/ 345 h 965"/>
                  <a:gd name="T4" fmla="*/ 0 w 882"/>
                  <a:gd name="T5" fmla="*/ 513 h 965"/>
                  <a:gd name="T6" fmla="*/ 17 w 882"/>
                  <a:gd name="T7" fmla="*/ 764 h 965"/>
                  <a:gd name="T8" fmla="*/ 268 w 882"/>
                  <a:gd name="T9" fmla="*/ 965 h 965"/>
                  <a:gd name="T10" fmla="*/ 737 w 882"/>
                  <a:gd name="T11" fmla="*/ 848 h 965"/>
                  <a:gd name="T12" fmla="*/ 837 w 882"/>
                  <a:gd name="T13" fmla="*/ 664 h 965"/>
                  <a:gd name="T14" fmla="*/ 837 w 882"/>
                  <a:gd name="T15" fmla="*/ 61 h 965"/>
                  <a:gd name="T16" fmla="*/ 804 w 882"/>
                  <a:gd name="T17" fmla="*/ 11 h 965"/>
                  <a:gd name="T18" fmla="*/ 268 w 882"/>
                  <a:gd name="T19" fmla="*/ 27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2" h="965">
                    <a:moveTo>
                      <a:pt x="268" y="27"/>
                    </a:moveTo>
                    <a:cubicBezTo>
                      <a:pt x="180" y="117"/>
                      <a:pt x="142" y="244"/>
                      <a:pt x="67" y="345"/>
                    </a:cubicBezTo>
                    <a:cubicBezTo>
                      <a:pt x="48" y="403"/>
                      <a:pt x="20" y="455"/>
                      <a:pt x="0" y="513"/>
                    </a:cubicBezTo>
                    <a:cubicBezTo>
                      <a:pt x="6" y="597"/>
                      <a:pt x="8" y="681"/>
                      <a:pt x="17" y="764"/>
                    </a:cubicBezTo>
                    <a:cubicBezTo>
                      <a:pt x="29" y="876"/>
                      <a:pt x="178" y="929"/>
                      <a:pt x="268" y="965"/>
                    </a:cubicBezTo>
                    <a:cubicBezTo>
                      <a:pt x="590" y="929"/>
                      <a:pt x="525" y="952"/>
                      <a:pt x="737" y="848"/>
                    </a:cubicBezTo>
                    <a:cubicBezTo>
                      <a:pt x="776" y="788"/>
                      <a:pt x="814" y="732"/>
                      <a:pt x="837" y="664"/>
                    </a:cubicBezTo>
                    <a:cubicBezTo>
                      <a:pt x="867" y="424"/>
                      <a:pt x="882" y="350"/>
                      <a:pt x="837" y="61"/>
                    </a:cubicBezTo>
                    <a:cubicBezTo>
                      <a:pt x="834" y="41"/>
                      <a:pt x="824" y="12"/>
                      <a:pt x="804" y="11"/>
                    </a:cubicBezTo>
                    <a:cubicBezTo>
                      <a:pt x="626" y="0"/>
                      <a:pt x="447" y="22"/>
                      <a:pt x="268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2" name="Group 160"/>
            <p:cNvGrpSpPr>
              <a:grpSpLocks/>
            </p:cNvGrpSpPr>
            <p:nvPr/>
          </p:nvGrpSpPr>
          <p:grpSpPr bwMode="auto">
            <a:xfrm>
              <a:off x="5781" y="12261"/>
              <a:ext cx="3042" cy="1018"/>
              <a:chOff x="5781" y="12261"/>
              <a:chExt cx="3042" cy="1018"/>
            </a:xfrm>
          </p:grpSpPr>
          <p:sp>
            <p:nvSpPr>
              <p:cNvPr id="243" name="Freeform 161"/>
              <p:cNvSpPr>
                <a:spLocks/>
              </p:cNvSpPr>
              <p:nvPr/>
            </p:nvSpPr>
            <p:spPr bwMode="auto">
              <a:xfrm>
                <a:off x="5781" y="12261"/>
                <a:ext cx="1304" cy="975"/>
              </a:xfrm>
              <a:custGeom>
                <a:avLst/>
                <a:gdLst>
                  <a:gd name="T0" fmla="*/ 251 w 1590"/>
                  <a:gd name="T1" fmla="*/ 230 h 1201"/>
                  <a:gd name="T2" fmla="*/ 0 w 1590"/>
                  <a:gd name="T3" fmla="*/ 648 h 1201"/>
                  <a:gd name="T4" fmla="*/ 17 w 1590"/>
                  <a:gd name="T5" fmla="*/ 950 h 1201"/>
                  <a:gd name="T6" fmla="*/ 335 w 1590"/>
                  <a:gd name="T7" fmla="*/ 1201 h 1201"/>
                  <a:gd name="T8" fmla="*/ 1038 w 1590"/>
                  <a:gd name="T9" fmla="*/ 1167 h 1201"/>
                  <a:gd name="T10" fmla="*/ 1172 w 1590"/>
                  <a:gd name="T11" fmla="*/ 1117 h 1201"/>
                  <a:gd name="T12" fmla="*/ 1590 w 1590"/>
                  <a:gd name="T13" fmla="*/ 564 h 1201"/>
                  <a:gd name="T14" fmla="*/ 1557 w 1590"/>
                  <a:gd name="T15" fmla="*/ 263 h 1201"/>
                  <a:gd name="T16" fmla="*/ 1457 w 1590"/>
                  <a:gd name="T17" fmla="*/ 163 h 1201"/>
                  <a:gd name="T18" fmla="*/ 1423 w 1590"/>
                  <a:gd name="T19" fmla="*/ 96 h 1201"/>
                  <a:gd name="T20" fmla="*/ 1373 w 1590"/>
                  <a:gd name="T21" fmla="*/ 79 h 1201"/>
                  <a:gd name="T22" fmla="*/ 1239 w 1590"/>
                  <a:gd name="T23" fmla="*/ 12 h 1201"/>
                  <a:gd name="T24" fmla="*/ 720 w 1590"/>
                  <a:gd name="T25" fmla="*/ 29 h 1201"/>
                  <a:gd name="T26" fmla="*/ 636 w 1590"/>
                  <a:gd name="T27" fmla="*/ 79 h 1201"/>
                  <a:gd name="T28" fmla="*/ 536 w 1590"/>
                  <a:gd name="T29" fmla="*/ 112 h 1201"/>
                  <a:gd name="T30" fmla="*/ 318 w 1590"/>
                  <a:gd name="T31" fmla="*/ 213 h 1201"/>
                  <a:gd name="T32" fmla="*/ 251 w 1590"/>
                  <a:gd name="T33" fmla="*/ 230 h 1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90" h="1201">
                    <a:moveTo>
                      <a:pt x="251" y="230"/>
                    </a:moveTo>
                    <a:cubicBezTo>
                      <a:pt x="117" y="330"/>
                      <a:pt x="33" y="486"/>
                      <a:pt x="0" y="648"/>
                    </a:cubicBezTo>
                    <a:cubicBezTo>
                      <a:pt x="6" y="749"/>
                      <a:pt x="8" y="850"/>
                      <a:pt x="17" y="950"/>
                    </a:cubicBezTo>
                    <a:cubicBezTo>
                      <a:pt x="30" y="1086"/>
                      <a:pt x="230" y="1159"/>
                      <a:pt x="335" y="1201"/>
                    </a:cubicBezTo>
                    <a:cubicBezTo>
                      <a:pt x="569" y="1190"/>
                      <a:pt x="804" y="1183"/>
                      <a:pt x="1038" y="1167"/>
                    </a:cubicBezTo>
                    <a:cubicBezTo>
                      <a:pt x="1086" y="1164"/>
                      <a:pt x="1127" y="1134"/>
                      <a:pt x="1172" y="1117"/>
                    </a:cubicBezTo>
                    <a:cubicBezTo>
                      <a:pt x="1396" y="1032"/>
                      <a:pt x="1547" y="792"/>
                      <a:pt x="1590" y="564"/>
                    </a:cubicBezTo>
                    <a:cubicBezTo>
                      <a:pt x="1579" y="464"/>
                      <a:pt x="1589" y="359"/>
                      <a:pt x="1557" y="263"/>
                    </a:cubicBezTo>
                    <a:cubicBezTo>
                      <a:pt x="1542" y="218"/>
                      <a:pt x="1490" y="196"/>
                      <a:pt x="1457" y="163"/>
                    </a:cubicBezTo>
                    <a:cubicBezTo>
                      <a:pt x="1439" y="145"/>
                      <a:pt x="1441" y="114"/>
                      <a:pt x="1423" y="96"/>
                    </a:cubicBezTo>
                    <a:cubicBezTo>
                      <a:pt x="1411" y="84"/>
                      <a:pt x="1389" y="87"/>
                      <a:pt x="1373" y="79"/>
                    </a:cubicBezTo>
                    <a:cubicBezTo>
                      <a:pt x="1215" y="0"/>
                      <a:pt x="1352" y="50"/>
                      <a:pt x="1239" y="12"/>
                    </a:cubicBezTo>
                    <a:cubicBezTo>
                      <a:pt x="1066" y="18"/>
                      <a:pt x="892" y="10"/>
                      <a:pt x="720" y="29"/>
                    </a:cubicBezTo>
                    <a:cubicBezTo>
                      <a:pt x="688" y="33"/>
                      <a:pt x="666" y="66"/>
                      <a:pt x="636" y="79"/>
                    </a:cubicBezTo>
                    <a:cubicBezTo>
                      <a:pt x="604" y="93"/>
                      <a:pt x="536" y="112"/>
                      <a:pt x="536" y="112"/>
                    </a:cubicBezTo>
                    <a:cubicBezTo>
                      <a:pt x="483" y="165"/>
                      <a:pt x="390" y="187"/>
                      <a:pt x="318" y="213"/>
                    </a:cubicBezTo>
                    <a:cubicBezTo>
                      <a:pt x="168" y="267"/>
                      <a:pt x="198" y="255"/>
                      <a:pt x="251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WordArt 162"/>
              <p:cNvSpPr>
                <a:spLocks noChangeArrowheads="1" noChangeShapeType="1" noTextEdit="1"/>
              </p:cNvSpPr>
              <p:nvPr/>
            </p:nvSpPr>
            <p:spPr bwMode="auto">
              <a:xfrm>
                <a:off x="6104" y="12568"/>
                <a:ext cx="770" cy="402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400" kern="10" spc="0" smtClean="0">
                    <a:ln w="9525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solidFill>
                      <a:srgbClr val="FF00FF"/>
                    </a:solidFill>
                    <a:effectLst/>
                    <a:latin typeface="Arial Black"/>
                  </a:rPr>
                  <a:t>4,2,1,1</a:t>
                </a:r>
                <a:endParaRPr lang="ru-RU" sz="1400" kern="10" spc="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245" name="Line 163"/>
              <p:cNvSpPr>
                <a:spLocks noChangeShapeType="1"/>
              </p:cNvSpPr>
              <p:nvPr/>
            </p:nvSpPr>
            <p:spPr bwMode="auto">
              <a:xfrm>
                <a:off x="7056" y="12721"/>
                <a:ext cx="6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164"/>
              <p:cNvSpPr>
                <a:spLocks/>
              </p:cNvSpPr>
              <p:nvPr/>
            </p:nvSpPr>
            <p:spPr bwMode="auto">
              <a:xfrm>
                <a:off x="7668" y="12275"/>
                <a:ext cx="1155" cy="1004"/>
              </a:xfrm>
              <a:custGeom>
                <a:avLst/>
                <a:gdLst>
                  <a:gd name="T0" fmla="*/ 284 w 1155"/>
                  <a:gd name="T1" fmla="*/ 218 h 1004"/>
                  <a:gd name="T2" fmla="*/ 200 w 1155"/>
                  <a:gd name="T3" fmla="*/ 318 h 1004"/>
                  <a:gd name="T4" fmla="*/ 150 w 1155"/>
                  <a:gd name="T5" fmla="*/ 351 h 1004"/>
                  <a:gd name="T6" fmla="*/ 50 w 1155"/>
                  <a:gd name="T7" fmla="*/ 469 h 1004"/>
                  <a:gd name="T8" fmla="*/ 0 w 1155"/>
                  <a:gd name="T9" fmla="*/ 619 h 1004"/>
                  <a:gd name="T10" fmla="*/ 83 w 1155"/>
                  <a:gd name="T11" fmla="*/ 887 h 1004"/>
                  <a:gd name="T12" fmla="*/ 134 w 1155"/>
                  <a:gd name="T13" fmla="*/ 904 h 1004"/>
                  <a:gd name="T14" fmla="*/ 318 w 1155"/>
                  <a:gd name="T15" fmla="*/ 1004 h 1004"/>
                  <a:gd name="T16" fmla="*/ 736 w 1155"/>
                  <a:gd name="T17" fmla="*/ 971 h 1004"/>
                  <a:gd name="T18" fmla="*/ 1038 w 1155"/>
                  <a:gd name="T19" fmla="*/ 653 h 1004"/>
                  <a:gd name="T20" fmla="*/ 1054 w 1155"/>
                  <a:gd name="T21" fmla="*/ 569 h 1004"/>
                  <a:gd name="T22" fmla="*/ 1088 w 1155"/>
                  <a:gd name="T23" fmla="*/ 469 h 1004"/>
                  <a:gd name="T24" fmla="*/ 954 w 1155"/>
                  <a:gd name="T25" fmla="*/ 0 h 1004"/>
                  <a:gd name="T26" fmla="*/ 787 w 1155"/>
                  <a:gd name="T27" fmla="*/ 17 h 1004"/>
                  <a:gd name="T28" fmla="*/ 703 w 1155"/>
                  <a:gd name="T29" fmla="*/ 67 h 1004"/>
                  <a:gd name="T30" fmla="*/ 535 w 1155"/>
                  <a:gd name="T31" fmla="*/ 117 h 1004"/>
                  <a:gd name="T32" fmla="*/ 284 w 1155"/>
                  <a:gd name="T33" fmla="*/ 218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55" h="1004">
                    <a:moveTo>
                      <a:pt x="284" y="218"/>
                    </a:moveTo>
                    <a:cubicBezTo>
                      <a:pt x="182" y="251"/>
                      <a:pt x="281" y="205"/>
                      <a:pt x="200" y="318"/>
                    </a:cubicBezTo>
                    <a:cubicBezTo>
                      <a:pt x="188" y="334"/>
                      <a:pt x="166" y="338"/>
                      <a:pt x="150" y="351"/>
                    </a:cubicBezTo>
                    <a:cubicBezTo>
                      <a:pt x="110" y="384"/>
                      <a:pt x="86" y="432"/>
                      <a:pt x="50" y="469"/>
                    </a:cubicBezTo>
                    <a:cubicBezTo>
                      <a:pt x="37" y="500"/>
                      <a:pt x="0" y="579"/>
                      <a:pt x="0" y="619"/>
                    </a:cubicBezTo>
                    <a:cubicBezTo>
                      <a:pt x="0" y="690"/>
                      <a:pt x="17" y="834"/>
                      <a:pt x="83" y="887"/>
                    </a:cubicBezTo>
                    <a:cubicBezTo>
                      <a:pt x="97" y="898"/>
                      <a:pt x="117" y="898"/>
                      <a:pt x="134" y="904"/>
                    </a:cubicBezTo>
                    <a:cubicBezTo>
                      <a:pt x="185" y="956"/>
                      <a:pt x="257" y="964"/>
                      <a:pt x="318" y="1004"/>
                    </a:cubicBezTo>
                    <a:cubicBezTo>
                      <a:pt x="457" y="993"/>
                      <a:pt x="597" y="986"/>
                      <a:pt x="736" y="971"/>
                    </a:cubicBezTo>
                    <a:cubicBezTo>
                      <a:pt x="922" y="951"/>
                      <a:pt x="956" y="773"/>
                      <a:pt x="1038" y="653"/>
                    </a:cubicBezTo>
                    <a:cubicBezTo>
                      <a:pt x="1043" y="625"/>
                      <a:pt x="1047" y="597"/>
                      <a:pt x="1054" y="569"/>
                    </a:cubicBezTo>
                    <a:cubicBezTo>
                      <a:pt x="1063" y="535"/>
                      <a:pt x="1088" y="469"/>
                      <a:pt x="1088" y="469"/>
                    </a:cubicBezTo>
                    <a:cubicBezTo>
                      <a:pt x="1060" y="144"/>
                      <a:pt x="1155" y="99"/>
                      <a:pt x="954" y="0"/>
                    </a:cubicBezTo>
                    <a:cubicBezTo>
                      <a:pt x="898" y="6"/>
                      <a:pt x="842" y="9"/>
                      <a:pt x="787" y="17"/>
                    </a:cubicBezTo>
                    <a:cubicBezTo>
                      <a:pt x="698" y="30"/>
                      <a:pt x="769" y="27"/>
                      <a:pt x="703" y="67"/>
                    </a:cubicBezTo>
                    <a:cubicBezTo>
                      <a:pt x="656" y="96"/>
                      <a:pt x="587" y="100"/>
                      <a:pt x="535" y="117"/>
                    </a:cubicBezTo>
                    <a:cubicBezTo>
                      <a:pt x="417" y="239"/>
                      <a:pt x="538" y="195"/>
                      <a:pt x="284" y="2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66800" y="1425266"/>
            <a:ext cx="6324599" cy="2918134"/>
            <a:chOff x="970" y="7966"/>
            <a:chExt cx="8109" cy="396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970" y="8012"/>
              <a:ext cx="4706" cy="392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174" y="8372"/>
              <a:ext cx="3944" cy="1631"/>
              <a:chOff x="1174" y="8372"/>
              <a:chExt cx="3944" cy="1631"/>
            </a:xfrm>
          </p:grpSpPr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1174" y="8372"/>
                <a:ext cx="2567" cy="1631"/>
              </a:xfrm>
              <a:custGeom>
                <a:avLst/>
                <a:gdLst>
                  <a:gd name="T0" fmla="*/ 534 w 3163"/>
                  <a:gd name="T1" fmla="*/ 101 h 2208"/>
                  <a:gd name="T2" fmla="*/ 266 w 3163"/>
                  <a:gd name="T3" fmla="*/ 318 h 2208"/>
                  <a:gd name="T4" fmla="*/ 233 w 3163"/>
                  <a:gd name="T5" fmla="*/ 368 h 2208"/>
                  <a:gd name="T6" fmla="*/ 132 w 3163"/>
                  <a:gd name="T7" fmla="*/ 469 h 2208"/>
                  <a:gd name="T8" fmla="*/ 82 w 3163"/>
                  <a:gd name="T9" fmla="*/ 553 h 2208"/>
                  <a:gd name="T10" fmla="*/ 65 w 3163"/>
                  <a:gd name="T11" fmla="*/ 603 h 2208"/>
                  <a:gd name="T12" fmla="*/ 15 w 3163"/>
                  <a:gd name="T13" fmla="*/ 703 h 2208"/>
                  <a:gd name="T14" fmla="*/ 82 w 3163"/>
                  <a:gd name="T15" fmla="*/ 1055 h 2208"/>
                  <a:gd name="T16" fmla="*/ 99 w 3163"/>
                  <a:gd name="T17" fmla="*/ 1189 h 2208"/>
                  <a:gd name="T18" fmla="*/ 316 w 3163"/>
                  <a:gd name="T19" fmla="*/ 1457 h 2208"/>
                  <a:gd name="T20" fmla="*/ 752 w 3163"/>
                  <a:gd name="T21" fmla="*/ 1775 h 2208"/>
                  <a:gd name="T22" fmla="*/ 902 w 3163"/>
                  <a:gd name="T23" fmla="*/ 1825 h 2208"/>
                  <a:gd name="T24" fmla="*/ 1153 w 3163"/>
                  <a:gd name="T25" fmla="*/ 1909 h 2208"/>
                  <a:gd name="T26" fmla="*/ 1354 w 3163"/>
                  <a:gd name="T27" fmla="*/ 1976 h 2208"/>
                  <a:gd name="T28" fmla="*/ 1572 w 3163"/>
                  <a:gd name="T29" fmla="*/ 2060 h 2208"/>
                  <a:gd name="T30" fmla="*/ 1756 w 3163"/>
                  <a:gd name="T31" fmla="*/ 2076 h 2208"/>
                  <a:gd name="T32" fmla="*/ 2895 w 3163"/>
                  <a:gd name="T33" fmla="*/ 2060 h 2208"/>
                  <a:gd name="T34" fmla="*/ 2928 w 3163"/>
                  <a:gd name="T35" fmla="*/ 2009 h 2208"/>
                  <a:gd name="T36" fmla="*/ 3079 w 3163"/>
                  <a:gd name="T37" fmla="*/ 1875 h 2208"/>
                  <a:gd name="T38" fmla="*/ 3163 w 3163"/>
                  <a:gd name="T39" fmla="*/ 1691 h 2208"/>
                  <a:gd name="T40" fmla="*/ 3079 w 3163"/>
                  <a:gd name="T41" fmla="*/ 1457 h 2208"/>
                  <a:gd name="T42" fmla="*/ 3062 w 3163"/>
                  <a:gd name="T43" fmla="*/ 1356 h 2208"/>
                  <a:gd name="T44" fmla="*/ 3012 w 3163"/>
                  <a:gd name="T45" fmla="*/ 1273 h 2208"/>
                  <a:gd name="T46" fmla="*/ 2895 w 3163"/>
                  <a:gd name="T47" fmla="*/ 1038 h 2208"/>
                  <a:gd name="T48" fmla="*/ 2878 w 3163"/>
                  <a:gd name="T49" fmla="*/ 955 h 2208"/>
                  <a:gd name="T50" fmla="*/ 2845 w 3163"/>
                  <a:gd name="T51" fmla="*/ 904 h 2208"/>
                  <a:gd name="T52" fmla="*/ 2828 w 3163"/>
                  <a:gd name="T53" fmla="*/ 854 h 2208"/>
                  <a:gd name="T54" fmla="*/ 2794 w 3163"/>
                  <a:gd name="T55" fmla="*/ 519 h 2208"/>
                  <a:gd name="T56" fmla="*/ 2510 w 3163"/>
                  <a:gd name="T57" fmla="*/ 352 h 2208"/>
                  <a:gd name="T58" fmla="*/ 1472 w 3163"/>
                  <a:gd name="T59" fmla="*/ 318 h 2208"/>
                  <a:gd name="T60" fmla="*/ 1287 w 3163"/>
                  <a:gd name="T61" fmla="*/ 134 h 2208"/>
                  <a:gd name="T62" fmla="*/ 1120 w 3163"/>
                  <a:gd name="T63" fmla="*/ 0 h 2208"/>
                  <a:gd name="T64" fmla="*/ 785 w 3163"/>
                  <a:gd name="T65" fmla="*/ 17 h 2208"/>
                  <a:gd name="T66" fmla="*/ 685 w 3163"/>
                  <a:gd name="T67" fmla="*/ 50 h 2208"/>
                  <a:gd name="T68" fmla="*/ 500 w 3163"/>
                  <a:gd name="T69" fmla="*/ 184 h 2208"/>
                  <a:gd name="T70" fmla="*/ 534 w 3163"/>
                  <a:gd name="T71" fmla="*/ 101 h 2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63" h="2208">
                    <a:moveTo>
                      <a:pt x="534" y="101"/>
                    </a:moveTo>
                    <a:cubicBezTo>
                      <a:pt x="427" y="154"/>
                      <a:pt x="364" y="253"/>
                      <a:pt x="266" y="318"/>
                    </a:cubicBezTo>
                    <a:cubicBezTo>
                      <a:pt x="255" y="335"/>
                      <a:pt x="246" y="353"/>
                      <a:pt x="233" y="368"/>
                    </a:cubicBezTo>
                    <a:cubicBezTo>
                      <a:pt x="201" y="404"/>
                      <a:pt x="132" y="469"/>
                      <a:pt x="132" y="469"/>
                    </a:cubicBezTo>
                    <a:cubicBezTo>
                      <a:pt x="84" y="610"/>
                      <a:pt x="151" y="438"/>
                      <a:pt x="82" y="553"/>
                    </a:cubicBezTo>
                    <a:cubicBezTo>
                      <a:pt x="73" y="568"/>
                      <a:pt x="73" y="587"/>
                      <a:pt x="65" y="603"/>
                    </a:cubicBezTo>
                    <a:cubicBezTo>
                      <a:pt x="0" y="732"/>
                      <a:pt x="58" y="577"/>
                      <a:pt x="15" y="703"/>
                    </a:cubicBezTo>
                    <a:cubicBezTo>
                      <a:pt x="30" y="824"/>
                      <a:pt x="63" y="936"/>
                      <a:pt x="82" y="1055"/>
                    </a:cubicBezTo>
                    <a:cubicBezTo>
                      <a:pt x="89" y="1099"/>
                      <a:pt x="83" y="1147"/>
                      <a:pt x="99" y="1189"/>
                    </a:cubicBezTo>
                    <a:cubicBezTo>
                      <a:pt x="138" y="1294"/>
                      <a:pt x="224" y="1394"/>
                      <a:pt x="316" y="1457"/>
                    </a:cubicBezTo>
                    <a:cubicBezTo>
                      <a:pt x="425" y="1618"/>
                      <a:pt x="573" y="1703"/>
                      <a:pt x="752" y="1775"/>
                    </a:cubicBezTo>
                    <a:cubicBezTo>
                      <a:pt x="801" y="1795"/>
                      <a:pt x="854" y="1803"/>
                      <a:pt x="902" y="1825"/>
                    </a:cubicBezTo>
                    <a:cubicBezTo>
                      <a:pt x="1125" y="1929"/>
                      <a:pt x="863" y="1876"/>
                      <a:pt x="1153" y="1909"/>
                    </a:cubicBezTo>
                    <a:cubicBezTo>
                      <a:pt x="1220" y="1931"/>
                      <a:pt x="1288" y="1951"/>
                      <a:pt x="1354" y="1976"/>
                    </a:cubicBezTo>
                    <a:cubicBezTo>
                      <a:pt x="1428" y="2004"/>
                      <a:pt x="1492" y="2050"/>
                      <a:pt x="1572" y="2060"/>
                    </a:cubicBezTo>
                    <a:cubicBezTo>
                      <a:pt x="1633" y="2068"/>
                      <a:pt x="1695" y="2071"/>
                      <a:pt x="1756" y="2076"/>
                    </a:cubicBezTo>
                    <a:cubicBezTo>
                      <a:pt x="2144" y="2208"/>
                      <a:pt x="1907" y="2134"/>
                      <a:pt x="2895" y="2060"/>
                    </a:cubicBezTo>
                    <a:cubicBezTo>
                      <a:pt x="2915" y="2058"/>
                      <a:pt x="2915" y="2025"/>
                      <a:pt x="2928" y="2009"/>
                    </a:cubicBezTo>
                    <a:cubicBezTo>
                      <a:pt x="2972" y="1956"/>
                      <a:pt x="3031" y="1924"/>
                      <a:pt x="3079" y="1875"/>
                    </a:cubicBezTo>
                    <a:cubicBezTo>
                      <a:pt x="3101" y="1810"/>
                      <a:pt x="3137" y="1756"/>
                      <a:pt x="3163" y="1691"/>
                    </a:cubicBezTo>
                    <a:cubicBezTo>
                      <a:pt x="3139" y="1596"/>
                      <a:pt x="3131" y="1534"/>
                      <a:pt x="3079" y="1457"/>
                    </a:cubicBezTo>
                    <a:cubicBezTo>
                      <a:pt x="3073" y="1423"/>
                      <a:pt x="3074" y="1388"/>
                      <a:pt x="3062" y="1356"/>
                    </a:cubicBezTo>
                    <a:cubicBezTo>
                      <a:pt x="3051" y="1326"/>
                      <a:pt x="3026" y="1302"/>
                      <a:pt x="3012" y="1273"/>
                    </a:cubicBezTo>
                    <a:cubicBezTo>
                      <a:pt x="2973" y="1195"/>
                      <a:pt x="2944" y="1112"/>
                      <a:pt x="2895" y="1038"/>
                    </a:cubicBezTo>
                    <a:cubicBezTo>
                      <a:pt x="2889" y="1010"/>
                      <a:pt x="2888" y="981"/>
                      <a:pt x="2878" y="955"/>
                    </a:cubicBezTo>
                    <a:cubicBezTo>
                      <a:pt x="2871" y="936"/>
                      <a:pt x="2854" y="922"/>
                      <a:pt x="2845" y="904"/>
                    </a:cubicBezTo>
                    <a:cubicBezTo>
                      <a:pt x="2837" y="888"/>
                      <a:pt x="2834" y="871"/>
                      <a:pt x="2828" y="854"/>
                    </a:cubicBezTo>
                    <a:cubicBezTo>
                      <a:pt x="2817" y="742"/>
                      <a:pt x="2827" y="626"/>
                      <a:pt x="2794" y="519"/>
                    </a:cubicBezTo>
                    <a:cubicBezTo>
                      <a:pt x="2766" y="429"/>
                      <a:pt x="2588" y="356"/>
                      <a:pt x="2510" y="352"/>
                    </a:cubicBezTo>
                    <a:cubicBezTo>
                      <a:pt x="2164" y="336"/>
                      <a:pt x="1818" y="329"/>
                      <a:pt x="1472" y="318"/>
                    </a:cubicBezTo>
                    <a:cubicBezTo>
                      <a:pt x="1410" y="257"/>
                      <a:pt x="1349" y="195"/>
                      <a:pt x="1287" y="134"/>
                    </a:cubicBezTo>
                    <a:cubicBezTo>
                      <a:pt x="1231" y="79"/>
                      <a:pt x="1194" y="25"/>
                      <a:pt x="1120" y="0"/>
                    </a:cubicBezTo>
                    <a:cubicBezTo>
                      <a:pt x="1008" y="6"/>
                      <a:pt x="896" y="4"/>
                      <a:pt x="785" y="17"/>
                    </a:cubicBezTo>
                    <a:cubicBezTo>
                      <a:pt x="750" y="21"/>
                      <a:pt x="685" y="50"/>
                      <a:pt x="685" y="50"/>
                    </a:cubicBezTo>
                    <a:cubicBezTo>
                      <a:pt x="630" y="105"/>
                      <a:pt x="569" y="150"/>
                      <a:pt x="500" y="184"/>
                    </a:cubicBezTo>
                    <a:cubicBezTo>
                      <a:pt x="453" y="113"/>
                      <a:pt x="449" y="143"/>
                      <a:pt x="534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6"/>
              <p:cNvSpPr>
                <a:spLocks noChangeShapeType="1"/>
              </p:cNvSpPr>
              <p:nvPr/>
            </p:nvSpPr>
            <p:spPr bwMode="auto">
              <a:xfrm>
                <a:off x="3588" y="9279"/>
                <a:ext cx="964" cy="0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4438" y="8917"/>
                <a:ext cx="680" cy="72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8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8"/>
              <p:cNvSpPr>
                <a:spLocks noChangeShapeType="1"/>
              </p:cNvSpPr>
              <p:nvPr/>
            </p:nvSpPr>
            <p:spPr bwMode="auto">
              <a:xfrm>
                <a:off x="2126" y="8422"/>
                <a:ext cx="0" cy="1378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9"/>
              <p:cNvSpPr>
                <a:spLocks noChangeShapeType="1"/>
              </p:cNvSpPr>
              <p:nvPr/>
            </p:nvSpPr>
            <p:spPr bwMode="auto">
              <a:xfrm>
                <a:off x="2721" y="8634"/>
                <a:ext cx="0" cy="1267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74" y="8849"/>
                <a:ext cx="210" cy="45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600" kern="10" spc="0" smtClean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/>
                    <a:latin typeface="Arial Black"/>
                  </a:rPr>
                  <a:t>4</a:t>
                </a:r>
                <a:endParaRPr lang="ru-RU" sz="1600" kern="10" spc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29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61" y="9064"/>
                <a:ext cx="210" cy="45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600" kern="10" spc="0" smtClean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/>
                    <a:latin typeface="Arial Black"/>
                  </a:rPr>
                  <a:t>1</a:t>
                </a:r>
                <a:endParaRPr lang="ru-RU" sz="1600" kern="10" spc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30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81" y="8945"/>
                <a:ext cx="210" cy="45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600" kern="10" spc="0" smtClean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/>
                    <a:latin typeface="Arial Black"/>
                  </a:rPr>
                  <a:t>3</a:t>
                </a:r>
                <a:endParaRPr lang="ru-RU" sz="1600" kern="10" spc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 Black"/>
                </a:endParaRPr>
              </a:p>
            </p:txBody>
          </p:sp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239" y="10437"/>
              <a:ext cx="3862" cy="1195"/>
              <a:chOff x="1239" y="10437"/>
              <a:chExt cx="3862" cy="1195"/>
            </a:xfrm>
          </p:grpSpPr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239" y="10437"/>
                <a:ext cx="2252" cy="1195"/>
              </a:xfrm>
              <a:custGeom>
                <a:avLst/>
                <a:gdLst>
                  <a:gd name="T0" fmla="*/ 234 w 2590"/>
                  <a:gd name="T1" fmla="*/ 363 h 1569"/>
                  <a:gd name="T2" fmla="*/ 117 w 2590"/>
                  <a:gd name="T3" fmla="*/ 447 h 1569"/>
                  <a:gd name="T4" fmla="*/ 67 w 2590"/>
                  <a:gd name="T5" fmla="*/ 530 h 1569"/>
                  <a:gd name="T6" fmla="*/ 0 w 2590"/>
                  <a:gd name="T7" fmla="*/ 681 h 1569"/>
                  <a:gd name="T8" fmla="*/ 17 w 2590"/>
                  <a:gd name="T9" fmla="*/ 899 h 1569"/>
                  <a:gd name="T10" fmla="*/ 67 w 2590"/>
                  <a:gd name="T11" fmla="*/ 983 h 1569"/>
                  <a:gd name="T12" fmla="*/ 402 w 2590"/>
                  <a:gd name="T13" fmla="*/ 1317 h 1569"/>
                  <a:gd name="T14" fmla="*/ 653 w 2590"/>
                  <a:gd name="T15" fmla="*/ 1418 h 1569"/>
                  <a:gd name="T16" fmla="*/ 737 w 2590"/>
                  <a:gd name="T17" fmla="*/ 1468 h 1569"/>
                  <a:gd name="T18" fmla="*/ 1021 w 2590"/>
                  <a:gd name="T19" fmla="*/ 1485 h 1569"/>
                  <a:gd name="T20" fmla="*/ 1658 w 2590"/>
                  <a:gd name="T21" fmla="*/ 1485 h 1569"/>
                  <a:gd name="T22" fmla="*/ 1708 w 2590"/>
                  <a:gd name="T23" fmla="*/ 1451 h 1569"/>
                  <a:gd name="T24" fmla="*/ 2026 w 2590"/>
                  <a:gd name="T25" fmla="*/ 1384 h 1569"/>
                  <a:gd name="T26" fmla="*/ 2394 w 2590"/>
                  <a:gd name="T27" fmla="*/ 1234 h 1569"/>
                  <a:gd name="T28" fmla="*/ 2579 w 2590"/>
                  <a:gd name="T29" fmla="*/ 949 h 1569"/>
                  <a:gd name="T30" fmla="*/ 2495 w 2590"/>
                  <a:gd name="T31" fmla="*/ 731 h 1569"/>
                  <a:gd name="T32" fmla="*/ 2411 w 2590"/>
                  <a:gd name="T33" fmla="*/ 614 h 1569"/>
                  <a:gd name="T34" fmla="*/ 2227 w 2590"/>
                  <a:gd name="T35" fmla="*/ 480 h 1569"/>
                  <a:gd name="T36" fmla="*/ 2127 w 2590"/>
                  <a:gd name="T37" fmla="*/ 430 h 1569"/>
                  <a:gd name="T38" fmla="*/ 1674 w 2590"/>
                  <a:gd name="T39" fmla="*/ 313 h 1569"/>
                  <a:gd name="T40" fmla="*/ 1356 w 2590"/>
                  <a:gd name="T41" fmla="*/ 263 h 1569"/>
                  <a:gd name="T42" fmla="*/ 971 w 2590"/>
                  <a:gd name="T43" fmla="*/ 196 h 1569"/>
                  <a:gd name="T44" fmla="*/ 234 w 2590"/>
                  <a:gd name="T45" fmla="*/ 363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90" h="1569">
                    <a:moveTo>
                      <a:pt x="234" y="363"/>
                    </a:moveTo>
                    <a:cubicBezTo>
                      <a:pt x="182" y="389"/>
                      <a:pt x="151" y="396"/>
                      <a:pt x="117" y="447"/>
                    </a:cubicBezTo>
                    <a:cubicBezTo>
                      <a:pt x="33" y="573"/>
                      <a:pt x="170" y="430"/>
                      <a:pt x="67" y="530"/>
                    </a:cubicBezTo>
                    <a:cubicBezTo>
                      <a:pt x="49" y="585"/>
                      <a:pt x="19" y="627"/>
                      <a:pt x="0" y="681"/>
                    </a:cubicBezTo>
                    <a:cubicBezTo>
                      <a:pt x="6" y="754"/>
                      <a:pt x="1" y="828"/>
                      <a:pt x="17" y="899"/>
                    </a:cubicBezTo>
                    <a:cubicBezTo>
                      <a:pt x="24" y="931"/>
                      <a:pt x="52" y="954"/>
                      <a:pt x="67" y="983"/>
                    </a:cubicBezTo>
                    <a:cubicBezTo>
                      <a:pt x="127" y="1103"/>
                      <a:pt x="266" y="1274"/>
                      <a:pt x="402" y="1317"/>
                    </a:cubicBezTo>
                    <a:cubicBezTo>
                      <a:pt x="479" y="1369"/>
                      <a:pt x="566" y="1388"/>
                      <a:pt x="653" y="1418"/>
                    </a:cubicBezTo>
                    <a:cubicBezTo>
                      <a:pt x="684" y="1428"/>
                      <a:pt x="705" y="1462"/>
                      <a:pt x="737" y="1468"/>
                    </a:cubicBezTo>
                    <a:cubicBezTo>
                      <a:pt x="830" y="1485"/>
                      <a:pt x="926" y="1479"/>
                      <a:pt x="1021" y="1485"/>
                    </a:cubicBezTo>
                    <a:cubicBezTo>
                      <a:pt x="1279" y="1569"/>
                      <a:pt x="1155" y="1543"/>
                      <a:pt x="1658" y="1485"/>
                    </a:cubicBezTo>
                    <a:cubicBezTo>
                      <a:pt x="1678" y="1483"/>
                      <a:pt x="1689" y="1457"/>
                      <a:pt x="1708" y="1451"/>
                    </a:cubicBezTo>
                    <a:cubicBezTo>
                      <a:pt x="1812" y="1421"/>
                      <a:pt x="1922" y="1414"/>
                      <a:pt x="2026" y="1384"/>
                    </a:cubicBezTo>
                    <a:cubicBezTo>
                      <a:pt x="2154" y="1347"/>
                      <a:pt x="2266" y="1275"/>
                      <a:pt x="2394" y="1234"/>
                    </a:cubicBezTo>
                    <a:cubicBezTo>
                      <a:pt x="2492" y="1136"/>
                      <a:pt x="2533" y="1084"/>
                      <a:pt x="2579" y="949"/>
                    </a:cubicBezTo>
                    <a:cubicBezTo>
                      <a:pt x="2507" y="664"/>
                      <a:pt x="2590" y="939"/>
                      <a:pt x="2495" y="731"/>
                    </a:cubicBezTo>
                    <a:cubicBezTo>
                      <a:pt x="2439" y="609"/>
                      <a:pt x="2502" y="645"/>
                      <a:pt x="2411" y="614"/>
                    </a:cubicBezTo>
                    <a:cubicBezTo>
                      <a:pt x="2252" y="455"/>
                      <a:pt x="2379" y="556"/>
                      <a:pt x="2227" y="480"/>
                    </a:cubicBezTo>
                    <a:cubicBezTo>
                      <a:pt x="2098" y="415"/>
                      <a:pt x="2253" y="473"/>
                      <a:pt x="2127" y="430"/>
                    </a:cubicBezTo>
                    <a:cubicBezTo>
                      <a:pt x="2028" y="331"/>
                      <a:pt x="1794" y="330"/>
                      <a:pt x="1674" y="313"/>
                    </a:cubicBezTo>
                    <a:cubicBezTo>
                      <a:pt x="1528" y="263"/>
                      <a:pt x="1695" y="316"/>
                      <a:pt x="1356" y="263"/>
                    </a:cubicBezTo>
                    <a:cubicBezTo>
                      <a:pt x="1229" y="243"/>
                      <a:pt x="1098" y="226"/>
                      <a:pt x="971" y="196"/>
                    </a:cubicBezTo>
                    <a:cubicBezTo>
                      <a:pt x="481" y="207"/>
                      <a:pt x="234" y="0"/>
                      <a:pt x="234" y="3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1877" y="10619"/>
                <a:ext cx="592" cy="965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3452" y="10924"/>
                <a:ext cx="554" cy="134"/>
              </a:xfrm>
              <a:custGeom>
                <a:avLst/>
                <a:gdLst>
                  <a:gd name="T0" fmla="*/ 0 w 637"/>
                  <a:gd name="T1" fmla="*/ 175 h 175"/>
                  <a:gd name="T2" fmla="*/ 268 w 637"/>
                  <a:gd name="T3" fmla="*/ 75 h 175"/>
                  <a:gd name="T4" fmla="*/ 452 w 637"/>
                  <a:gd name="T5" fmla="*/ 24 h 175"/>
                  <a:gd name="T6" fmla="*/ 637 w 637"/>
                  <a:gd name="T7" fmla="*/ 12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7" h="175">
                    <a:moveTo>
                      <a:pt x="0" y="175"/>
                    </a:moveTo>
                    <a:cubicBezTo>
                      <a:pt x="88" y="140"/>
                      <a:pt x="177" y="104"/>
                      <a:pt x="268" y="75"/>
                    </a:cubicBezTo>
                    <a:cubicBezTo>
                      <a:pt x="366" y="0"/>
                      <a:pt x="307" y="24"/>
                      <a:pt x="452" y="24"/>
                    </a:cubicBezTo>
                    <a:lnTo>
                      <a:pt x="637" y="12"/>
                    </a:lnTo>
                  </a:path>
                </a:pathLst>
              </a:cu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3959" y="10457"/>
                <a:ext cx="1142" cy="741"/>
              </a:xfrm>
              <a:custGeom>
                <a:avLst/>
                <a:gdLst>
                  <a:gd name="T0" fmla="*/ 239 w 1313"/>
                  <a:gd name="T1" fmla="*/ 170 h 973"/>
                  <a:gd name="T2" fmla="*/ 121 w 1313"/>
                  <a:gd name="T3" fmla="*/ 437 h 973"/>
                  <a:gd name="T4" fmla="*/ 71 w 1313"/>
                  <a:gd name="T5" fmla="*/ 521 h 973"/>
                  <a:gd name="T6" fmla="*/ 21 w 1313"/>
                  <a:gd name="T7" fmla="*/ 605 h 973"/>
                  <a:gd name="T8" fmla="*/ 38 w 1313"/>
                  <a:gd name="T9" fmla="*/ 756 h 973"/>
                  <a:gd name="T10" fmla="*/ 121 w 1313"/>
                  <a:gd name="T11" fmla="*/ 823 h 973"/>
                  <a:gd name="T12" fmla="*/ 406 w 1313"/>
                  <a:gd name="T13" fmla="*/ 940 h 973"/>
                  <a:gd name="T14" fmla="*/ 892 w 1313"/>
                  <a:gd name="T15" fmla="*/ 890 h 973"/>
                  <a:gd name="T16" fmla="*/ 1076 w 1313"/>
                  <a:gd name="T17" fmla="*/ 722 h 973"/>
                  <a:gd name="T18" fmla="*/ 1126 w 1313"/>
                  <a:gd name="T19" fmla="*/ 672 h 973"/>
                  <a:gd name="T20" fmla="*/ 1176 w 1313"/>
                  <a:gd name="T21" fmla="*/ 622 h 973"/>
                  <a:gd name="T22" fmla="*/ 1277 w 1313"/>
                  <a:gd name="T23" fmla="*/ 454 h 973"/>
                  <a:gd name="T24" fmla="*/ 1310 w 1313"/>
                  <a:gd name="T25" fmla="*/ 320 h 973"/>
                  <a:gd name="T26" fmla="*/ 1193 w 1313"/>
                  <a:gd name="T27" fmla="*/ 136 h 973"/>
                  <a:gd name="T28" fmla="*/ 1143 w 1313"/>
                  <a:gd name="T29" fmla="*/ 103 h 973"/>
                  <a:gd name="T30" fmla="*/ 1109 w 1313"/>
                  <a:gd name="T31" fmla="*/ 69 h 973"/>
                  <a:gd name="T32" fmla="*/ 1009 w 1313"/>
                  <a:gd name="T33" fmla="*/ 36 h 973"/>
                  <a:gd name="T34" fmla="*/ 306 w 1313"/>
                  <a:gd name="T35" fmla="*/ 52 h 973"/>
                  <a:gd name="T36" fmla="*/ 272 w 1313"/>
                  <a:gd name="T37" fmla="*/ 203 h 973"/>
                  <a:gd name="T38" fmla="*/ 188 w 1313"/>
                  <a:gd name="T39" fmla="*/ 253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13" h="973">
                    <a:moveTo>
                      <a:pt x="239" y="170"/>
                    </a:moveTo>
                    <a:cubicBezTo>
                      <a:pt x="181" y="256"/>
                      <a:pt x="196" y="364"/>
                      <a:pt x="121" y="437"/>
                    </a:cubicBezTo>
                    <a:cubicBezTo>
                      <a:pt x="78" y="574"/>
                      <a:pt x="137" y="413"/>
                      <a:pt x="71" y="521"/>
                    </a:cubicBezTo>
                    <a:cubicBezTo>
                      <a:pt x="0" y="636"/>
                      <a:pt x="110" y="513"/>
                      <a:pt x="21" y="605"/>
                    </a:cubicBezTo>
                    <a:cubicBezTo>
                      <a:pt x="27" y="655"/>
                      <a:pt x="17" y="710"/>
                      <a:pt x="38" y="756"/>
                    </a:cubicBezTo>
                    <a:cubicBezTo>
                      <a:pt x="53" y="788"/>
                      <a:pt x="89" y="807"/>
                      <a:pt x="121" y="823"/>
                    </a:cubicBezTo>
                    <a:cubicBezTo>
                      <a:pt x="229" y="877"/>
                      <a:pt x="306" y="881"/>
                      <a:pt x="406" y="940"/>
                    </a:cubicBezTo>
                    <a:cubicBezTo>
                      <a:pt x="568" y="927"/>
                      <a:pt x="752" y="973"/>
                      <a:pt x="892" y="890"/>
                    </a:cubicBezTo>
                    <a:cubicBezTo>
                      <a:pt x="954" y="853"/>
                      <a:pt x="1030" y="768"/>
                      <a:pt x="1076" y="722"/>
                    </a:cubicBezTo>
                    <a:cubicBezTo>
                      <a:pt x="1093" y="705"/>
                      <a:pt x="1109" y="689"/>
                      <a:pt x="1126" y="672"/>
                    </a:cubicBezTo>
                    <a:cubicBezTo>
                      <a:pt x="1143" y="655"/>
                      <a:pt x="1176" y="622"/>
                      <a:pt x="1176" y="622"/>
                    </a:cubicBezTo>
                    <a:cubicBezTo>
                      <a:pt x="1198" y="556"/>
                      <a:pt x="1228" y="503"/>
                      <a:pt x="1277" y="454"/>
                    </a:cubicBezTo>
                    <a:cubicBezTo>
                      <a:pt x="1289" y="418"/>
                      <a:pt x="1313" y="354"/>
                      <a:pt x="1310" y="320"/>
                    </a:cubicBezTo>
                    <a:cubicBezTo>
                      <a:pt x="1303" y="253"/>
                      <a:pt x="1243" y="178"/>
                      <a:pt x="1193" y="136"/>
                    </a:cubicBezTo>
                    <a:cubicBezTo>
                      <a:pt x="1178" y="123"/>
                      <a:pt x="1159" y="115"/>
                      <a:pt x="1143" y="103"/>
                    </a:cubicBezTo>
                    <a:cubicBezTo>
                      <a:pt x="1130" y="93"/>
                      <a:pt x="1123" y="76"/>
                      <a:pt x="1109" y="69"/>
                    </a:cubicBezTo>
                    <a:cubicBezTo>
                      <a:pt x="1078" y="53"/>
                      <a:pt x="1009" y="36"/>
                      <a:pt x="1009" y="36"/>
                    </a:cubicBezTo>
                    <a:cubicBezTo>
                      <a:pt x="775" y="41"/>
                      <a:pt x="535" y="0"/>
                      <a:pt x="306" y="52"/>
                    </a:cubicBezTo>
                    <a:cubicBezTo>
                      <a:pt x="256" y="63"/>
                      <a:pt x="290" y="154"/>
                      <a:pt x="272" y="203"/>
                    </a:cubicBezTo>
                    <a:cubicBezTo>
                      <a:pt x="261" y="234"/>
                      <a:pt x="188" y="253"/>
                      <a:pt x="188" y="253"/>
                    </a:cubicBezTo>
                  </a:path>
                </a:pathLst>
              </a:cu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24" y="10854"/>
                <a:ext cx="183" cy="342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endParaRPr lang="ru-RU" sz="1600" kern="10" spc="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22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37" y="10979"/>
                <a:ext cx="183" cy="342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endParaRPr lang="ru-RU" sz="1600" kern="10" spc="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 Black"/>
                </a:endParaRPr>
              </a:p>
            </p:txBody>
          </p:sp>
        </p:grp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5679" y="8012"/>
              <a:ext cx="3400" cy="392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5725" y="7966"/>
              <a:ext cx="1944" cy="1313"/>
            </a:xfrm>
            <a:custGeom>
              <a:avLst/>
              <a:gdLst>
                <a:gd name="T0" fmla="*/ 68 w 1944"/>
                <a:gd name="T1" fmla="*/ 440 h 975"/>
                <a:gd name="T2" fmla="*/ 219 w 1944"/>
                <a:gd name="T3" fmla="*/ 707 h 975"/>
                <a:gd name="T4" fmla="*/ 454 w 1944"/>
                <a:gd name="T5" fmla="*/ 908 h 975"/>
                <a:gd name="T6" fmla="*/ 638 w 1944"/>
                <a:gd name="T7" fmla="*/ 975 h 975"/>
                <a:gd name="T8" fmla="*/ 1241 w 1944"/>
                <a:gd name="T9" fmla="*/ 942 h 975"/>
                <a:gd name="T10" fmla="*/ 1375 w 1944"/>
                <a:gd name="T11" fmla="*/ 875 h 975"/>
                <a:gd name="T12" fmla="*/ 1609 w 1944"/>
                <a:gd name="T13" fmla="*/ 758 h 975"/>
                <a:gd name="T14" fmla="*/ 1793 w 1944"/>
                <a:gd name="T15" fmla="*/ 624 h 975"/>
                <a:gd name="T16" fmla="*/ 1894 w 1944"/>
                <a:gd name="T17" fmla="*/ 523 h 975"/>
                <a:gd name="T18" fmla="*/ 1910 w 1944"/>
                <a:gd name="T19" fmla="*/ 473 h 975"/>
                <a:gd name="T20" fmla="*/ 1944 w 1944"/>
                <a:gd name="T21" fmla="*/ 440 h 975"/>
                <a:gd name="T22" fmla="*/ 638 w 1944"/>
                <a:gd name="T23" fmla="*/ 306 h 975"/>
                <a:gd name="T24" fmla="*/ 102 w 1944"/>
                <a:gd name="T25" fmla="*/ 339 h 975"/>
                <a:gd name="T26" fmla="*/ 35 w 1944"/>
                <a:gd name="T27" fmla="*/ 440 h 975"/>
                <a:gd name="T28" fmla="*/ 18 w 1944"/>
                <a:gd name="T29" fmla="*/ 490 h 975"/>
                <a:gd name="T30" fmla="*/ 68 w 1944"/>
                <a:gd name="T31" fmla="*/ 440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4" h="975">
                  <a:moveTo>
                    <a:pt x="68" y="440"/>
                  </a:moveTo>
                  <a:cubicBezTo>
                    <a:pt x="94" y="567"/>
                    <a:pt x="141" y="614"/>
                    <a:pt x="219" y="707"/>
                  </a:cubicBezTo>
                  <a:cubicBezTo>
                    <a:pt x="285" y="787"/>
                    <a:pt x="352" y="876"/>
                    <a:pt x="454" y="908"/>
                  </a:cubicBezTo>
                  <a:cubicBezTo>
                    <a:pt x="518" y="952"/>
                    <a:pt x="560" y="960"/>
                    <a:pt x="638" y="975"/>
                  </a:cubicBezTo>
                  <a:cubicBezTo>
                    <a:pt x="839" y="964"/>
                    <a:pt x="1040" y="957"/>
                    <a:pt x="1241" y="942"/>
                  </a:cubicBezTo>
                  <a:cubicBezTo>
                    <a:pt x="1284" y="939"/>
                    <a:pt x="1347" y="889"/>
                    <a:pt x="1375" y="875"/>
                  </a:cubicBezTo>
                  <a:cubicBezTo>
                    <a:pt x="1450" y="838"/>
                    <a:pt x="1545" y="814"/>
                    <a:pt x="1609" y="758"/>
                  </a:cubicBezTo>
                  <a:cubicBezTo>
                    <a:pt x="1684" y="692"/>
                    <a:pt x="1700" y="656"/>
                    <a:pt x="1793" y="624"/>
                  </a:cubicBezTo>
                  <a:cubicBezTo>
                    <a:pt x="1827" y="590"/>
                    <a:pt x="1860" y="557"/>
                    <a:pt x="1894" y="523"/>
                  </a:cubicBezTo>
                  <a:cubicBezTo>
                    <a:pt x="1906" y="511"/>
                    <a:pt x="1901" y="488"/>
                    <a:pt x="1910" y="473"/>
                  </a:cubicBezTo>
                  <a:cubicBezTo>
                    <a:pt x="1918" y="459"/>
                    <a:pt x="1933" y="451"/>
                    <a:pt x="1944" y="440"/>
                  </a:cubicBezTo>
                  <a:cubicBezTo>
                    <a:pt x="1721" y="0"/>
                    <a:pt x="1297" y="324"/>
                    <a:pt x="638" y="306"/>
                  </a:cubicBezTo>
                  <a:cubicBezTo>
                    <a:pt x="460" y="245"/>
                    <a:pt x="276" y="295"/>
                    <a:pt x="102" y="339"/>
                  </a:cubicBezTo>
                  <a:cubicBezTo>
                    <a:pt x="80" y="373"/>
                    <a:pt x="57" y="406"/>
                    <a:pt x="35" y="440"/>
                  </a:cubicBezTo>
                  <a:cubicBezTo>
                    <a:pt x="25" y="455"/>
                    <a:pt x="0" y="490"/>
                    <a:pt x="18" y="490"/>
                  </a:cubicBezTo>
                  <a:cubicBezTo>
                    <a:pt x="42" y="490"/>
                    <a:pt x="51" y="457"/>
                    <a:pt x="68" y="44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8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6155" y="8600"/>
              <a:ext cx="1050" cy="40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kern="10" spc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 Black"/>
                </a:rPr>
                <a:t>1,3,2,2</a:t>
              </a:r>
              <a:endParaRPr lang="ru-RU" sz="1400" kern="10" spc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endParaRPr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7634" y="8521"/>
              <a:ext cx="510" cy="0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8144" y="8306"/>
              <a:ext cx="680" cy="65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8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5765" y="9996"/>
              <a:ext cx="1385" cy="1402"/>
            </a:xfrm>
            <a:custGeom>
              <a:avLst/>
              <a:gdLst>
                <a:gd name="T0" fmla="*/ 45 w 1385"/>
                <a:gd name="T1" fmla="*/ 151 h 1402"/>
                <a:gd name="T2" fmla="*/ 62 w 1385"/>
                <a:gd name="T3" fmla="*/ 821 h 1402"/>
                <a:gd name="T4" fmla="*/ 146 w 1385"/>
                <a:gd name="T5" fmla="*/ 955 h 1402"/>
                <a:gd name="T6" fmla="*/ 447 w 1385"/>
                <a:gd name="T7" fmla="*/ 1172 h 1402"/>
                <a:gd name="T8" fmla="*/ 481 w 1385"/>
                <a:gd name="T9" fmla="*/ 1206 h 1402"/>
                <a:gd name="T10" fmla="*/ 581 w 1385"/>
                <a:gd name="T11" fmla="*/ 1239 h 1402"/>
                <a:gd name="T12" fmla="*/ 899 w 1385"/>
                <a:gd name="T13" fmla="*/ 1340 h 1402"/>
                <a:gd name="T14" fmla="*/ 1184 w 1385"/>
                <a:gd name="T15" fmla="*/ 1273 h 1402"/>
                <a:gd name="T16" fmla="*/ 1201 w 1385"/>
                <a:gd name="T17" fmla="*/ 1139 h 1402"/>
                <a:gd name="T18" fmla="*/ 1217 w 1385"/>
                <a:gd name="T19" fmla="*/ 1089 h 1402"/>
                <a:gd name="T20" fmla="*/ 1301 w 1385"/>
                <a:gd name="T21" fmla="*/ 804 h 1402"/>
                <a:gd name="T22" fmla="*/ 1385 w 1385"/>
                <a:gd name="T23" fmla="*/ 637 h 1402"/>
                <a:gd name="T24" fmla="*/ 1351 w 1385"/>
                <a:gd name="T25" fmla="*/ 436 h 1402"/>
                <a:gd name="T26" fmla="*/ 1251 w 1385"/>
                <a:gd name="T27" fmla="*/ 369 h 1402"/>
                <a:gd name="T28" fmla="*/ 1050 w 1385"/>
                <a:gd name="T29" fmla="*/ 235 h 1402"/>
                <a:gd name="T30" fmla="*/ 246 w 1385"/>
                <a:gd name="T31" fmla="*/ 0 h 1402"/>
                <a:gd name="T32" fmla="*/ 45 w 1385"/>
                <a:gd name="T33" fmla="*/ 34 h 1402"/>
                <a:gd name="T34" fmla="*/ 95 w 1385"/>
                <a:gd name="T35" fmla="*/ 134 h 1402"/>
                <a:gd name="T36" fmla="*/ 45 w 1385"/>
                <a:gd name="T37" fmla="*/ 151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5" h="1402">
                  <a:moveTo>
                    <a:pt x="45" y="151"/>
                  </a:moveTo>
                  <a:cubicBezTo>
                    <a:pt x="51" y="374"/>
                    <a:pt x="51" y="598"/>
                    <a:pt x="62" y="821"/>
                  </a:cubicBezTo>
                  <a:cubicBezTo>
                    <a:pt x="64" y="870"/>
                    <a:pt x="121" y="928"/>
                    <a:pt x="146" y="955"/>
                  </a:cubicBezTo>
                  <a:cubicBezTo>
                    <a:pt x="243" y="1062"/>
                    <a:pt x="310" y="1128"/>
                    <a:pt x="447" y="1172"/>
                  </a:cubicBezTo>
                  <a:cubicBezTo>
                    <a:pt x="458" y="1183"/>
                    <a:pt x="467" y="1199"/>
                    <a:pt x="481" y="1206"/>
                  </a:cubicBezTo>
                  <a:cubicBezTo>
                    <a:pt x="512" y="1222"/>
                    <a:pt x="581" y="1239"/>
                    <a:pt x="581" y="1239"/>
                  </a:cubicBezTo>
                  <a:cubicBezTo>
                    <a:pt x="719" y="1333"/>
                    <a:pt x="709" y="1322"/>
                    <a:pt x="899" y="1340"/>
                  </a:cubicBezTo>
                  <a:cubicBezTo>
                    <a:pt x="1007" y="1377"/>
                    <a:pt x="1140" y="1402"/>
                    <a:pt x="1184" y="1273"/>
                  </a:cubicBezTo>
                  <a:cubicBezTo>
                    <a:pt x="1190" y="1228"/>
                    <a:pt x="1193" y="1183"/>
                    <a:pt x="1201" y="1139"/>
                  </a:cubicBezTo>
                  <a:cubicBezTo>
                    <a:pt x="1204" y="1122"/>
                    <a:pt x="1214" y="1106"/>
                    <a:pt x="1217" y="1089"/>
                  </a:cubicBezTo>
                  <a:cubicBezTo>
                    <a:pt x="1242" y="922"/>
                    <a:pt x="1220" y="927"/>
                    <a:pt x="1301" y="804"/>
                  </a:cubicBezTo>
                  <a:cubicBezTo>
                    <a:pt x="1320" y="711"/>
                    <a:pt x="1307" y="689"/>
                    <a:pt x="1385" y="637"/>
                  </a:cubicBezTo>
                  <a:cubicBezTo>
                    <a:pt x="1374" y="570"/>
                    <a:pt x="1381" y="497"/>
                    <a:pt x="1351" y="436"/>
                  </a:cubicBezTo>
                  <a:cubicBezTo>
                    <a:pt x="1333" y="400"/>
                    <a:pt x="1283" y="393"/>
                    <a:pt x="1251" y="369"/>
                  </a:cubicBezTo>
                  <a:cubicBezTo>
                    <a:pt x="1188" y="321"/>
                    <a:pt x="1124" y="259"/>
                    <a:pt x="1050" y="235"/>
                  </a:cubicBezTo>
                  <a:cubicBezTo>
                    <a:pt x="786" y="56"/>
                    <a:pt x="538" y="99"/>
                    <a:pt x="246" y="0"/>
                  </a:cubicBezTo>
                  <a:cubicBezTo>
                    <a:pt x="179" y="11"/>
                    <a:pt x="107" y="6"/>
                    <a:pt x="45" y="34"/>
                  </a:cubicBezTo>
                  <a:cubicBezTo>
                    <a:pt x="0" y="55"/>
                    <a:pt x="104" y="99"/>
                    <a:pt x="95" y="134"/>
                  </a:cubicBezTo>
                  <a:cubicBezTo>
                    <a:pt x="91" y="151"/>
                    <a:pt x="62" y="145"/>
                    <a:pt x="45" y="151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8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7066" y="10142"/>
              <a:ext cx="755" cy="290"/>
            </a:xfrm>
            <a:custGeom>
              <a:avLst/>
              <a:gdLst>
                <a:gd name="T0" fmla="*/ 0 w 755"/>
                <a:gd name="T1" fmla="*/ 290 h 290"/>
                <a:gd name="T2" fmla="*/ 167 w 755"/>
                <a:gd name="T3" fmla="*/ 206 h 290"/>
                <a:gd name="T4" fmla="*/ 352 w 755"/>
                <a:gd name="T5" fmla="*/ 105 h 290"/>
                <a:gd name="T6" fmla="*/ 636 w 755"/>
                <a:gd name="T7" fmla="*/ 55 h 290"/>
                <a:gd name="T8" fmla="*/ 755 w 755"/>
                <a:gd name="T9" fmla="*/ 4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90">
                  <a:moveTo>
                    <a:pt x="0" y="290"/>
                  </a:moveTo>
                  <a:cubicBezTo>
                    <a:pt x="48" y="242"/>
                    <a:pt x="104" y="227"/>
                    <a:pt x="167" y="206"/>
                  </a:cubicBezTo>
                  <a:cubicBezTo>
                    <a:pt x="228" y="161"/>
                    <a:pt x="280" y="129"/>
                    <a:pt x="352" y="105"/>
                  </a:cubicBezTo>
                  <a:cubicBezTo>
                    <a:pt x="457" y="0"/>
                    <a:pt x="378" y="55"/>
                    <a:pt x="636" y="55"/>
                  </a:cubicBezTo>
                  <a:lnTo>
                    <a:pt x="755" y="42"/>
                  </a:lnTo>
                </a:path>
              </a:pathLst>
            </a:custGeom>
            <a:noFill/>
            <a:ln w="1905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6036" y="10441"/>
              <a:ext cx="765" cy="40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 Black"/>
                </a:rPr>
                <a:t>5,</a:t>
              </a:r>
              <a:r>
                <a:rPr lang="az-Latn-AZ" sz="1400" kern="10" spc="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 Black"/>
                </a:rPr>
                <a:t>5</a:t>
              </a:r>
              <a:endParaRPr lang="ru-RU" sz="1400" kern="10" spc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endParaRPr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7753" y="9741"/>
              <a:ext cx="1132" cy="1260"/>
            </a:xfrm>
            <a:custGeom>
              <a:avLst/>
              <a:gdLst>
                <a:gd name="T0" fmla="*/ 251 w 1132"/>
                <a:gd name="T1" fmla="*/ 71 h 1260"/>
                <a:gd name="T2" fmla="*/ 150 w 1132"/>
                <a:gd name="T3" fmla="*/ 155 h 1260"/>
                <a:gd name="T4" fmla="*/ 134 w 1132"/>
                <a:gd name="T5" fmla="*/ 205 h 1260"/>
                <a:gd name="T6" fmla="*/ 100 w 1132"/>
                <a:gd name="T7" fmla="*/ 239 h 1260"/>
                <a:gd name="T8" fmla="*/ 0 w 1132"/>
                <a:gd name="T9" fmla="*/ 406 h 1260"/>
                <a:gd name="T10" fmla="*/ 16 w 1132"/>
                <a:gd name="T11" fmla="*/ 808 h 1260"/>
                <a:gd name="T12" fmla="*/ 234 w 1132"/>
                <a:gd name="T13" fmla="*/ 1042 h 1260"/>
                <a:gd name="T14" fmla="*/ 535 w 1132"/>
                <a:gd name="T15" fmla="*/ 1193 h 1260"/>
                <a:gd name="T16" fmla="*/ 720 w 1132"/>
                <a:gd name="T17" fmla="*/ 1193 h 1260"/>
                <a:gd name="T18" fmla="*/ 820 w 1132"/>
                <a:gd name="T19" fmla="*/ 1159 h 1260"/>
                <a:gd name="T20" fmla="*/ 1054 w 1132"/>
                <a:gd name="T21" fmla="*/ 774 h 1260"/>
                <a:gd name="T22" fmla="*/ 954 w 1132"/>
                <a:gd name="T23" fmla="*/ 222 h 1260"/>
                <a:gd name="T24" fmla="*/ 787 w 1132"/>
                <a:gd name="T25" fmla="*/ 121 h 1260"/>
                <a:gd name="T26" fmla="*/ 552 w 1132"/>
                <a:gd name="T27" fmla="*/ 4 h 1260"/>
                <a:gd name="T28" fmla="*/ 301 w 1132"/>
                <a:gd name="T29" fmla="*/ 21 h 1260"/>
                <a:gd name="T30" fmla="*/ 234 w 1132"/>
                <a:gd name="T31" fmla="*/ 88 h 1260"/>
                <a:gd name="T32" fmla="*/ 184 w 1132"/>
                <a:gd name="T33" fmla="*/ 121 h 1260"/>
                <a:gd name="T34" fmla="*/ 251 w 1132"/>
                <a:gd name="T35" fmla="*/ 71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2" h="1260">
                  <a:moveTo>
                    <a:pt x="251" y="71"/>
                  </a:moveTo>
                  <a:cubicBezTo>
                    <a:pt x="217" y="99"/>
                    <a:pt x="179" y="122"/>
                    <a:pt x="150" y="155"/>
                  </a:cubicBezTo>
                  <a:cubicBezTo>
                    <a:pt x="138" y="168"/>
                    <a:pt x="143" y="190"/>
                    <a:pt x="134" y="205"/>
                  </a:cubicBezTo>
                  <a:cubicBezTo>
                    <a:pt x="126" y="219"/>
                    <a:pt x="110" y="226"/>
                    <a:pt x="100" y="239"/>
                  </a:cubicBezTo>
                  <a:cubicBezTo>
                    <a:pt x="38" y="321"/>
                    <a:pt x="39" y="327"/>
                    <a:pt x="0" y="406"/>
                  </a:cubicBezTo>
                  <a:cubicBezTo>
                    <a:pt x="5" y="540"/>
                    <a:pt x="6" y="674"/>
                    <a:pt x="16" y="808"/>
                  </a:cubicBezTo>
                  <a:cubicBezTo>
                    <a:pt x="23" y="903"/>
                    <a:pt x="156" y="991"/>
                    <a:pt x="234" y="1042"/>
                  </a:cubicBezTo>
                  <a:cubicBezTo>
                    <a:pt x="305" y="1150"/>
                    <a:pt x="416" y="1173"/>
                    <a:pt x="535" y="1193"/>
                  </a:cubicBezTo>
                  <a:cubicBezTo>
                    <a:pt x="604" y="1260"/>
                    <a:pt x="560" y="1236"/>
                    <a:pt x="720" y="1193"/>
                  </a:cubicBezTo>
                  <a:cubicBezTo>
                    <a:pt x="754" y="1184"/>
                    <a:pt x="820" y="1159"/>
                    <a:pt x="820" y="1159"/>
                  </a:cubicBezTo>
                  <a:cubicBezTo>
                    <a:pt x="934" y="1045"/>
                    <a:pt x="969" y="905"/>
                    <a:pt x="1054" y="774"/>
                  </a:cubicBezTo>
                  <a:cubicBezTo>
                    <a:pt x="1087" y="613"/>
                    <a:pt x="1132" y="282"/>
                    <a:pt x="954" y="222"/>
                  </a:cubicBezTo>
                  <a:cubicBezTo>
                    <a:pt x="900" y="168"/>
                    <a:pt x="855" y="155"/>
                    <a:pt x="787" y="121"/>
                  </a:cubicBezTo>
                  <a:cubicBezTo>
                    <a:pt x="709" y="82"/>
                    <a:pt x="635" y="32"/>
                    <a:pt x="552" y="4"/>
                  </a:cubicBezTo>
                  <a:cubicBezTo>
                    <a:pt x="468" y="10"/>
                    <a:pt x="382" y="0"/>
                    <a:pt x="301" y="21"/>
                  </a:cubicBezTo>
                  <a:cubicBezTo>
                    <a:pt x="270" y="29"/>
                    <a:pt x="256" y="66"/>
                    <a:pt x="234" y="88"/>
                  </a:cubicBezTo>
                  <a:cubicBezTo>
                    <a:pt x="220" y="102"/>
                    <a:pt x="170" y="135"/>
                    <a:pt x="184" y="121"/>
                  </a:cubicBezTo>
                  <a:cubicBezTo>
                    <a:pt x="204" y="101"/>
                    <a:pt x="229" y="88"/>
                    <a:pt x="251" y="71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8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1066800" y="4602913"/>
            <a:ext cx="6324599" cy="1893888"/>
            <a:chOff x="970" y="7966"/>
            <a:chExt cx="8109" cy="3969"/>
          </a:xfrm>
        </p:grpSpPr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970" y="8012"/>
              <a:ext cx="4706" cy="392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1174" y="8372"/>
              <a:ext cx="3944" cy="1631"/>
              <a:chOff x="1174" y="8372"/>
              <a:chExt cx="3944" cy="1631"/>
            </a:xfrm>
          </p:grpSpPr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1174" y="8372"/>
                <a:ext cx="2567" cy="1631"/>
              </a:xfrm>
              <a:custGeom>
                <a:avLst/>
                <a:gdLst>
                  <a:gd name="T0" fmla="*/ 534 w 3163"/>
                  <a:gd name="T1" fmla="*/ 101 h 2208"/>
                  <a:gd name="T2" fmla="*/ 266 w 3163"/>
                  <a:gd name="T3" fmla="*/ 318 h 2208"/>
                  <a:gd name="T4" fmla="*/ 233 w 3163"/>
                  <a:gd name="T5" fmla="*/ 368 h 2208"/>
                  <a:gd name="T6" fmla="*/ 132 w 3163"/>
                  <a:gd name="T7" fmla="*/ 469 h 2208"/>
                  <a:gd name="T8" fmla="*/ 82 w 3163"/>
                  <a:gd name="T9" fmla="*/ 553 h 2208"/>
                  <a:gd name="T10" fmla="*/ 65 w 3163"/>
                  <a:gd name="T11" fmla="*/ 603 h 2208"/>
                  <a:gd name="T12" fmla="*/ 15 w 3163"/>
                  <a:gd name="T13" fmla="*/ 703 h 2208"/>
                  <a:gd name="T14" fmla="*/ 82 w 3163"/>
                  <a:gd name="T15" fmla="*/ 1055 h 2208"/>
                  <a:gd name="T16" fmla="*/ 99 w 3163"/>
                  <a:gd name="T17" fmla="*/ 1189 h 2208"/>
                  <a:gd name="T18" fmla="*/ 316 w 3163"/>
                  <a:gd name="T19" fmla="*/ 1457 h 2208"/>
                  <a:gd name="T20" fmla="*/ 752 w 3163"/>
                  <a:gd name="T21" fmla="*/ 1775 h 2208"/>
                  <a:gd name="T22" fmla="*/ 902 w 3163"/>
                  <a:gd name="T23" fmla="*/ 1825 h 2208"/>
                  <a:gd name="T24" fmla="*/ 1153 w 3163"/>
                  <a:gd name="T25" fmla="*/ 1909 h 2208"/>
                  <a:gd name="T26" fmla="*/ 1354 w 3163"/>
                  <a:gd name="T27" fmla="*/ 1976 h 2208"/>
                  <a:gd name="T28" fmla="*/ 1572 w 3163"/>
                  <a:gd name="T29" fmla="*/ 2060 h 2208"/>
                  <a:gd name="T30" fmla="*/ 1756 w 3163"/>
                  <a:gd name="T31" fmla="*/ 2076 h 2208"/>
                  <a:gd name="T32" fmla="*/ 2895 w 3163"/>
                  <a:gd name="T33" fmla="*/ 2060 h 2208"/>
                  <a:gd name="T34" fmla="*/ 2928 w 3163"/>
                  <a:gd name="T35" fmla="*/ 2009 h 2208"/>
                  <a:gd name="T36" fmla="*/ 3079 w 3163"/>
                  <a:gd name="T37" fmla="*/ 1875 h 2208"/>
                  <a:gd name="T38" fmla="*/ 3163 w 3163"/>
                  <a:gd name="T39" fmla="*/ 1691 h 2208"/>
                  <a:gd name="T40" fmla="*/ 3079 w 3163"/>
                  <a:gd name="T41" fmla="*/ 1457 h 2208"/>
                  <a:gd name="T42" fmla="*/ 3062 w 3163"/>
                  <a:gd name="T43" fmla="*/ 1356 h 2208"/>
                  <a:gd name="T44" fmla="*/ 3012 w 3163"/>
                  <a:gd name="T45" fmla="*/ 1273 h 2208"/>
                  <a:gd name="T46" fmla="*/ 2895 w 3163"/>
                  <a:gd name="T47" fmla="*/ 1038 h 2208"/>
                  <a:gd name="T48" fmla="*/ 2878 w 3163"/>
                  <a:gd name="T49" fmla="*/ 955 h 2208"/>
                  <a:gd name="T50" fmla="*/ 2845 w 3163"/>
                  <a:gd name="T51" fmla="*/ 904 h 2208"/>
                  <a:gd name="T52" fmla="*/ 2828 w 3163"/>
                  <a:gd name="T53" fmla="*/ 854 h 2208"/>
                  <a:gd name="T54" fmla="*/ 2794 w 3163"/>
                  <a:gd name="T55" fmla="*/ 519 h 2208"/>
                  <a:gd name="T56" fmla="*/ 2510 w 3163"/>
                  <a:gd name="T57" fmla="*/ 352 h 2208"/>
                  <a:gd name="T58" fmla="*/ 1472 w 3163"/>
                  <a:gd name="T59" fmla="*/ 318 h 2208"/>
                  <a:gd name="T60" fmla="*/ 1287 w 3163"/>
                  <a:gd name="T61" fmla="*/ 134 h 2208"/>
                  <a:gd name="T62" fmla="*/ 1120 w 3163"/>
                  <a:gd name="T63" fmla="*/ 0 h 2208"/>
                  <a:gd name="T64" fmla="*/ 785 w 3163"/>
                  <a:gd name="T65" fmla="*/ 17 h 2208"/>
                  <a:gd name="T66" fmla="*/ 685 w 3163"/>
                  <a:gd name="T67" fmla="*/ 50 h 2208"/>
                  <a:gd name="T68" fmla="*/ 500 w 3163"/>
                  <a:gd name="T69" fmla="*/ 184 h 2208"/>
                  <a:gd name="T70" fmla="*/ 534 w 3163"/>
                  <a:gd name="T71" fmla="*/ 101 h 2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63" h="2208">
                    <a:moveTo>
                      <a:pt x="534" y="101"/>
                    </a:moveTo>
                    <a:cubicBezTo>
                      <a:pt x="427" y="154"/>
                      <a:pt x="364" y="253"/>
                      <a:pt x="266" y="318"/>
                    </a:cubicBezTo>
                    <a:cubicBezTo>
                      <a:pt x="255" y="335"/>
                      <a:pt x="246" y="353"/>
                      <a:pt x="233" y="368"/>
                    </a:cubicBezTo>
                    <a:cubicBezTo>
                      <a:pt x="201" y="404"/>
                      <a:pt x="132" y="469"/>
                      <a:pt x="132" y="469"/>
                    </a:cubicBezTo>
                    <a:cubicBezTo>
                      <a:pt x="84" y="610"/>
                      <a:pt x="151" y="438"/>
                      <a:pt x="82" y="553"/>
                    </a:cubicBezTo>
                    <a:cubicBezTo>
                      <a:pt x="73" y="568"/>
                      <a:pt x="73" y="587"/>
                      <a:pt x="65" y="603"/>
                    </a:cubicBezTo>
                    <a:cubicBezTo>
                      <a:pt x="0" y="732"/>
                      <a:pt x="58" y="577"/>
                      <a:pt x="15" y="703"/>
                    </a:cubicBezTo>
                    <a:cubicBezTo>
                      <a:pt x="30" y="824"/>
                      <a:pt x="63" y="936"/>
                      <a:pt x="82" y="1055"/>
                    </a:cubicBezTo>
                    <a:cubicBezTo>
                      <a:pt x="89" y="1099"/>
                      <a:pt x="83" y="1147"/>
                      <a:pt x="99" y="1189"/>
                    </a:cubicBezTo>
                    <a:cubicBezTo>
                      <a:pt x="138" y="1294"/>
                      <a:pt x="224" y="1394"/>
                      <a:pt x="316" y="1457"/>
                    </a:cubicBezTo>
                    <a:cubicBezTo>
                      <a:pt x="425" y="1618"/>
                      <a:pt x="573" y="1703"/>
                      <a:pt x="752" y="1775"/>
                    </a:cubicBezTo>
                    <a:cubicBezTo>
                      <a:pt x="801" y="1795"/>
                      <a:pt x="854" y="1803"/>
                      <a:pt x="902" y="1825"/>
                    </a:cubicBezTo>
                    <a:cubicBezTo>
                      <a:pt x="1125" y="1929"/>
                      <a:pt x="863" y="1876"/>
                      <a:pt x="1153" y="1909"/>
                    </a:cubicBezTo>
                    <a:cubicBezTo>
                      <a:pt x="1220" y="1931"/>
                      <a:pt x="1288" y="1951"/>
                      <a:pt x="1354" y="1976"/>
                    </a:cubicBezTo>
                    <a:cubicBezTo>
                      <a:pt x="1428" y="2004"/>
                      <a:pt x="1492" y="2050"/>
                      <a:pt x="1572" y="2060"/>
                    </a:cubicBezTo>
                    <a:cubicBezTo>
                      <a:pt x="1633" y="2068"/>
                      <a:pt x="1695" y="2071"/>
                      <a:pt x="1756" y="2076"/>
                    </a:cubicBezTo>
                    <a:cubicBezTo>
                      <a:pt x="2144" y="2208"/>
                      <a:pt x="1907" y="2134"/>
                      <a:pt x="2895" y="2060"/>
                    </a:cubicBezTo>
                    <a:cubicBezTo>
                      <a:pt x="2915" y="2058"/>
                      <a:pt x="2915" y="2025"/>
                      <a:pt x="2928" y="2009"/>
                    </a:cubicBezTo>
                    <a:cubicBezTo>
                      <a:pt x="2972" y="1956"/>
                      <a:pt x="3031" y="1924"/>
                      <a:pt x="3079" y="1875"/>
                    </a:cubicBezTo>
                    <a:cubicBezTo>
                      <a:pt x="3101" y="1810"/>
                      <a:pt x="3137" y="1756"/>
                      <a:pt x="3163" y="1691"/>
                    </a:cubicBezTo>
                    <a:cubicBezTo>
                      <a:pt x="3139" y="1596"/>
                      <a:pt x="3131" y="1534"/>
                      <a:pt x="3079" y="1457"/>
                    </a:cubicBezTo>
                    <a:cubicBezTo>
                      <a:pt x="3073" y="1423"/>
                      <a:pt x="3074" y="1388"/>
                      <a:pt x="3062" y="1356"/>
                    </a:cubicBezTo>
                    <a:cubicBezTo>
                      <a:pt x="3051" y="1326"/>
                      <a:pt x="3026" y="1302"/>
                      <a:pt x="3012" y="1273"/>
                    </a:cubicBezTo>
                    <a:cubicBezTo>
                      <a:pt x="2973" y="1195"/>
                      <a:pt x="2944" y="1112"/>
                      <a:pt x="2895" y="1038"/>
                    </a:cubicBezTo>
                    <a:cubicBezTo>
                      <a:pt x="2889" y="1010"/>
                      <a:pt x="2888" y="981"/>
                      <a:pt x="2878" y="955"/>
                    </a:cubicBezTo>
                    <a:cubicBezTo>
                      <a:pt x="2871" y="936"/>
                      <a:pt x="2854" y="922"/>
                      <a:pt x="2845" y="904"/>
                    </a:cubicBezTo>
                    <a:cubicBezTo>
                      <a:pt x="2837" y="888"/>
                      <a:pt x="2834" y="871"/>
                      <a:pt x="2828" y="854"/>
                    </a:cubicBezTo>
                    <a:cubicBezTo>
                      <a:pt x="2817" y="742"/>
                      <a:pt x="2827" y="626"/>
                      <a:pt x="2794" y="519"/>
                    </a:cubicBezTo>
                    <a:cubicBezTo>
                      <a:pt x="2766" y="429"/>
                      <a:pt x="2588" y="356"/>
                      <a:pt x="2510" y="352"/>
                    </a:cubicBezTo>
                    <a:cubicBezTo>
                      <a:pt x="2164" y="336"/>
                      <a:pt x="1818" y="329"/>
                      <a:pt x="1472" y="318"/>
                    </a:cubicBezTo>
                    <a:cubicBezTo>
                      <a:pt x="1410" y="257"/>
                      <a:pt x="1349" y="195"/>
                      <a:pt x="1287" y="134"/>
                    </a:cubicBezTo>
                    <a:cubicBezTo>
                      <a:pt x="1231" y="79"/>
                      <a:pt x="1194" y="25"/>
                      <a:pt x="1120" y="0"/>
                    </a:cubicBezTo>
                    <a:cubicBezTo>
                      <a:pt x="1008" y="6"/>
                      <a:pt x="896" y="4"/>
                      <a:pt x="785" y="17"/>
                    </a:cubicBezTo>
                    <a:cubicBezTo>
                      <a:pt x="750" y="21"/>
                      <a:pt x="685" y="50"/>
                      <a:pt x="685" y="50"/>
                    </a:cubicBezTo>
                    <a:cubicBezTo>
                      <a:pt x="630" y="105"/>
                      <a:pt x="569" y="150"/>
                      <a:pt x="500" y="184"/>
                    </a:cubicBezTo>
                    <a:cubicBezTo>
                      <a:pt x="453" y="113"/>
                      <a:pt x="449" y="143"/>
                      <a:pt x="534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Line 33"/>
              <p:cNvSpPr>
                <a:spLocks noChangeShapeType="1"/>
              </p:cNvSpPr>
              <p:nvPr/>
            </p:nvSpPr>
            <p:spPr bwMode="auto">
              <a:xfrm>
                <a:off x="3588" y="9279"/>
                <a:ext cx="964" cy="0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Rectangle 34"/>
              <p:cNvSpPr>
                <a:spLocks noChangeArrowheads="1"/>
              </p:cNvSpPr>
              <p:nvPr/>
            </p:nvSpPr>
            <p:spPr bwMode="auto">
              <a:xfrm>
                <a:off x="4438" y="8917"/>
                <a:ext cx="680" cy="72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8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Line 35"/>
              <p:cNvSpPr>
                <a:spLocks noChangeShapeType="1"/>
              </p:cNvSpPr>
              <p:nvPr/>
            </p:nvSpPr>
            <p:spPr bwMode="auto">
              <a:xfrm>
                <a:off x="2126" y="8422"/>
                <a:ext cx="0" cy="1378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Line 36"/>
              <p:cNvSpPr>
                <a:spLocks noChangeShapeType="1"/>
              </p:cNvSpPr>
              <p:nvPr/>
            </p:nvSpPr>
            <p:spPr bwMode="auto">
              <a:xfrm>
                <a:off x="2721" y="8634"/>
                <a:ext cx="0" cy="1267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WordArt 3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74" y="8849"/>
                <a:ext cx="210" cy="45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600" kern="10" spc="0" smtClean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/>
                    <a:latin typeface="Arial Black"/>
                  </a:rPr>
                  <a:t>4</a:t>
                </a:r>
                <a:endParaRPr lang="ru-RU" sz="1600" kern="10" spc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56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61" y="9064"/>
                <a:ext cx="210" cy="45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600" kern="10" spc="0" smtClean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/>
                    <a:latin typeface="Arial Black"/>
                  </a:rPr>
                  <a:t>1</a:t>
                </a:r>
                <a:endParaRPr lang="ru-RU" sz="1600" kern="10" spc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57" name="WordArt 3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81" y="8945"/>
                <a:ext cx="210" cy="45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600" kern="10" spc="0" smtClean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/>
                    <a:latin typeface="Arial Black"/>
                  </a:rPr>
                  <a:t>3</a:t>
                </a:r>
                <a:endParaRPr lang="ru-RU" sz="1600" kern="10" spc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 Black"/>
                </a:endParaRPr>
              </a:p>
            </p:txBody>
          </p:sp>
        </p:grpSp>
        <p:grpSp>
          <p:nvGrpSpPr>
            <p:cNvPr id="34" name="Group 40"/>
            <p:cNvGrpSpPr>
              <a:grpSpLocks/>
            </p:cNvGrpSpPr>
            <p:nvPr/>
          </p:nvGrpSpPr>
          <p:grpSpPr bwMode="auto">
            <a:xfrm>
              <a:off x="1239" y="10437"/>
              <a:ext cx="3862" cy="1195"/>
              <a:chOff x="1239" y="10437"/>
              <a:chExt cx="3862" cy="1195"/>
            </a:xfrm>
          </p:grpSpPr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239" y="10437"/>
                <a:ext cx="2252" cy="1195"/>
              </a:xfrm>
              <a:custGeom>
                <a:avLst/>
                <a:gdLst>
                  <a:gd name="T0" fmla="*/ 234 w 2590"/>
                  <a:gd name="T1" fmla="*/ 363 h 1569"/>
                  <a:gd name="T2" fmla="*/ 117 w 2590"/>
                  <a:gd name="T3" fmla="*/ 447 h 1569"/>
                  <a:gd name="T4" fmla="*/ 67 w 2590"/>
                  <a:gd name="T5" fmla="*/ 530 h 1569"/>
                  <a:gd name="T6" fmla="*/ 0 w 2590"/>
                  <a:gd name="T7" fmla="*/ 681 h 1569"/>
                  <a:gd name="T8" fmla="*/ 17 w 2590"/>
                  <a:gd name="T9" fmla="*/ 899 h 1569"/>
                  <a:gd name="T10" fmla="*/ 67 w 2590"/>
                  <a:gd name="T11" fmla="*/ 983 h 1569"/>
                  <a:gd name="T12" fmla="*/ 402 w 2590"/>
                  <a:gd name="T13" fmla="*/ 1317 h 1569"/>
                  <a:gd name="T14" fmla="*/ 653 w 2590"/>
                  <a:gd name="T15" fmla="*/ 1418 h 1569"/>
                  <a:gd name="T16" fmla="*/ 737 w 2590"/>
                  <a:gd name="T17" fmla="*/ 1468 h 1569"/>
                  <a:gd name="T18" fmla="*/ 1021 w 2590"/>
                  <a:gd name="T19" fmla="*/ 1485 h 1569"/>
                  <a:gd name="T20" fmla="*/ 1658 w 2590"/>
                  <a:gd name="T21" fmla="*/ 1485 h 1569"/>
                  <a:gd name="T22" fmla="*/ 1708 w 2590"/>
                  <a:gd name="T23" fmla="*/ 1451 h 1569"/>
                  <a:gd name="T24" fmla="*/ 2026 w 2590"/>
                  <a:gd name="T25" fmla="*/ 1384 h 1569"/>
                  <a:gd name="T26" fmla="*/ 2394 w 2590"/>
                  <a:gd name="T27" fmla="*/ 1234 h 1569"/>
                  <a:gd name="T28" fmla="*/ 2579 w 2590"/>
                  <a:gd name="T29" fmla="*/ 949 h 1569"/>
                  <a:gd name="T30" fmla="*/ 2495 w 2590"/>
                  <a:gd name="T31" fmla="*/ 731 h 1569"/>
                  <a:gd name="T32" fmla="*/ 2411 w 2590"/>
                  <a:gd name="T33" fmla="*/ 614 h 1569"/>
                  <a:gd name="T34" fmla="*/ 2227 w 2590"/>
                  <a:gd name="T35" fmla="*/ 480 h 1569"/>
                  <a:gd name="T36" fmla="*/ 2127 w 2590"/>
                  <a:gd name="T37" fmla="*/ 430 h 1569"/>
                  <a:gd name="T38" fmla="*/ 1674 w 2590"/>
                  <a:gd name="T39" fmla="*/ 313 h 1569"/>
                  <a:gd name="T40" fmla="*/ 1356 w 2590"/>
                  <a:gd name="T41" fmla="*/ 263 h 1569"/>
                  <a:gd name="T42" fmla="*/ 971 w 2590"/>
                  <a:gd name="T43" fmla="*/ 196 h 1569"/>
                  <a:gd name="T44" fmla="*/ 234 w 2590"/>
                  <a:gd name="T45" fmla="*/ 363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90" h="1569">
                    <a:moveTo>
                      <a:pt x="234" y="363"/>
                    </a:moveTo>
                    <a:cubicBezTo>
                      <a:pt x="182" y="389"/>
                      <a:pt x="151" y="396"/>
                      <a:pt x="117" y="447"/>
                    </a:cubicBezTo>
                    <a:cubicBezTo>
                      <a:pt x="33" y="573"/>
                      <a:pt x="170" y="430"/>
                      <a:pt x="67" y="530"/>
                    </a:cubicBezTo>
                    <a:cubicBezTo>
                      <a:pt x="49" y="585"/>
                      <a:pt x="19" y="627"/>
                      <a:pt x="0" y="681"/>
                    </a:cubicBezTo>
                    <a:cubicBezTo>
                      <a:pt x="6" y="754"/>
                      <a:pt x="1" y="828"/>
                      <a:pt x="17" y="899"/>
                    </a:cubicBezTo>
                    <a:cubicBezTo>
                      <a:pt x="24" y="931"/>
                      <a:pt x="52" y="954"/>
                      <a:pt x="67" y="983"/>
                    </a:cubicBezTo>
                    <a:cubicBezTo>
                      <a:pt x="127" y="1103"/>
                      <a:pt x="266" y="1274"/>
                      <a:pt x="402" y="1317"/>
                    </a:cubicBezTo>
                    <a:cubicBezTo>
                      <a:pt x="479" y="1369"/>
                      <a:pt x="566" y="1388"/>
                      <a:pt x="653" y="1418"/>
                    </a:cubicBezTo>
                    <a:cubicBezTo>
                      <a:pt x="684" y="1428"/>
                      <a:pt x="705" y="1462"/>
                      <a:pt x="737" y="1468"/>
                    </a:cubicBezTo>
                    <a:cubicBezTo>
                      <a:pt x="830" y="1485"/>
                      <a:pt x="926" y="1479"/>
                      <a:pt x="1021" y="1485"/>
                    </a:cubicBezTo>
                    <a:cubicBezTo>
                      <a:pt x="1279" y="1569"/>
                      <a:pt x="1155" y="1543"/>
                      <a:pt x="1658" y="1485"/>
                    </a:cubicBezTo>
                    <a:cubicBezTo>
                      <a:pt x="1678" y="1483"/>
                      <a:pt x="1689" y="1457"/>
                      <a:pt x="1708" y="1451"/>
                    </a:cubicBezTo>
                    <a:cubicBezTo>
                      <a:pt x="1812" y="1421"/>
                      <a:pt x="1922" y="1414"/>
                      <a:pt x="2026" y="1384"/>
                    </a:cubicBezTo>
                    <a:cubicBezTo>
                      <a:pt x="2154" y="1347"/>
                      <a:pt x="2266" y="1275"/>
                      <a:pt x="2394" y="1234"/>
                    </a:cubicBezTo>
                    <a:cubicBezTo>
                      <a:pt x="2492" y="1136"/>
                      <a:pt x="2533" y="1084"/>
                      <a:pt x="2579" y="949"/>
                    </a:cubicBezTo>
                    <a:cubicBezTo>
                      <a:pt x="2507" y="664"/>
                      <a:pt x="2590" y="939"/>
                      <a:pt x="2495" y="731"/>
                    </a:cubicBezTo>
                    <a:cubicBezTo>
                      <a:pt x="2439" y="609"/>
                      <a:pt x="2502" y="645"/>
                      <a:pt x="2411" y="614"/>
                    </a:cubicBezTo>
                    <a:cubicBezTo>
                      <a:pt x="2252" y="455"/>
                      <a:pt x="2379" y="556"/>
                      <a:pt x="2227" y="480"/>
                    </a:cubicBezTo>
                    <a:cubicBezTo>
                      <a:pt x="2098" y="415"/>
                      <a:pt x="2253" y="473"/>
                      <a:pt x="2127" y="430"/>
                    </a:cubicBezTo>
                    <a:cubicBezTo>
                      <a:pt x="2028" y="331"/>
                      <a:pt x="1794" y="330"/>
                      <a:pt x="1674" y="313"/>
                    </a:cubicBezTo>
                    <a:cubicBezTo>
                      <a:pt x="1528" y="263"/>
                      <a:pt x="1695" y="316"/>
                      <a:pt x="1356" y="263"/>
                    </a:cubicBezTo>
                    <a:cubicBezTo>
                      <a:pt x="1229" y="243"/>
                      <a:pt x="1098" y="226"/>
                      <a:pt x="971" y="196"/>
                    </a:cubicBezTo>
                    <a:cubicBezTo>
                      <a:pt x="481" y="207"/>
                      <a:pt x="234" y="0"/>
                      <a:pt x="234" y="3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 flipH="1">
                <a:off x="1877" y="10619"/>
                <a:ext cx="592" cy="965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3452" y="10924"/>
                <a:ext cx="554" cy="134"/>
              </a:xfrm>
              <a:custGeom>
                <a:avLst/>
                <a:gdLst>
                  <a:gd name="T0" fmla="*/ 0 w 637"/>
                  <a:gd name="T1" fmla="*/ 175 h 175"/>
                  <a:gd name="T2" fmla="*/ 268 w 637"/>
                  <a:gd name="T3" fmla="*/ 75 h 175"/>
                  <a:gd name="T4" fmla="*/ 452 w 637"/>
                  <a:gd name="T5" fmla="*/ 24 h 175"/>
                  <a:gd name="T6" fmla="*/ 637 w 637"/>
                  <a:gd name="T7" fmla="*/ 12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7" h="175">
                    <a:moveTo>
                      <a:pt x="0" y="175"/>
                    </a:moveTo>
                    <a:cubicBezTo>
                      <a:pt x="88" y="140"/>
                      <a:pt x="177" y="104"/>
                      <a:pt x="268" y="75"/>
                    </a:cubicBezTo>
                    <a:cubicBezTo>
                      <a:pt x="366" y="0"/>
                      <a:pt x="307" y="24"/>
                      <a:pt x="452" y="24"/>
                    </a:cubicBezTo>
                    <a:lnTo>
                      <a:pt x="637" y="12"/>
                    </a:lnTo>
                  </a:path>
                </a:pathLst>
              </a:cu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3959" y="10457"/>
                <a:ext cx="1142" cy="741"/>
              </a:xfrm>
              <a:custGeom>
                <a:avLst/>
                <a:gdLst>
                  <a:gd name="T0" fmla="*/ 239 w 1313"/>
                  <a:gd name="T1" fmla="*/ 170 h 973"/>
                  <a:gd name="T2" fmla="*/ 121 w 1313"/>
                  <a:gd name="T3" fmla="*/ 437 h 973"/>
                  <a:gd name="T4" fmla="*/ 71 w 1313"/>
                  <a:gd name="T5" fmla="*/ 521 h 973"/>
                  <a:gd name="T6" fmla="*/ 21 w 1313"/>
                  <a:gd name="T7" fmla="*/ 605 h 973"/>
                  <a:gd name="T8" fmla="*/ 38 w 1313"/>
                  <a:gd name="T9" fmla="*/ 756 h 973"/>
                  <a:gd name="T10" fmla="*/ 121 w 1313"/>
                  <a:gd name="T11" fmla="*/ 823 h 973"/>
                  <a:gd name="T12" fmla="*/ 406 w 1313"/>
                  <a:gd name="T13" fmla="*/ 940 h 973"/>
                  <a:gd name="T14" fmla="*/ 892 w 1313"/>
                  <a:gd name="T15" fmla="*/ 890 h 973"/>
                  <a:gd name="T16" fmla="*/ 1076 w 1313"/>
                  <a:gd name="T17" fmla="*/ 722 h 973"/>
                  <a:gd name="T18" fmla="*/ 1126 w 1313"/>
                  <a:gd name="T19" fmla="*/ 672 h 973"/>
                  <a:gd name="T20" fmla="*/ 1176 w 1313"/>
                  <a:gd name="T21" fmla="*/ 622 h 973"/>
                  <a:gd name="T22" fmla="*/ 1277 w 1313"/>
                  <a:gd name="T23" fmla="*/ 454 h 973"/>
                  <a:gd name="T24" fmla="*/ 1310 w 1313"/>
                  <a:gd name="T25" fmla="*/ 320 h 973"/>
                  <a:gd name="T26" fmla="*/ 1193 w 1313"/>
                  <a:gd name="T27" fmla="*/ 136 h 973"/>
                  <a:gd name="T28" fmla="*/ 1143 w 1313"/>
                  <a:gd name="T29" fmla="*/ 103 h 973"/>
                  <a:gd name="T30" fmla="*/ 1109 w 1313"/>
                  <a:gd name="T31" fmla="*/ 69 h 973"/>
                  <a:gd name="T32" fmla="*/ 1009 w 1313"/>
                  <a:gd name="T33" fmla="*/ 36 h 973"/>
                  <a:gd name="T34" fmla="*/ 306 w 1313"/>
                  <a:gd name="T35" fmla="*/ 52 h 973"/>
                  <a:gd name="T36" fmla="*/ 272 w 1313"/>
                  <a:gd name="T37" fmla="*/ 203 h 973"/>
                  <a:gd name="T38" fmla="*/ 188 w 1313"/>
                  <a:gd name="T39" fmla="*/ 253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13" h="973">
                    <a:moveTo>
                      <a:pt x="239" y="170"/>
                    </a:moveTo>
                    <a:cubicBezTo>
                      <a:pt x="181" y="256"/>
                      <a:pt x="196" y="364"/>
                      <a:pt x="121" y="437"/>
                    </a:cubicBezTo>
                    <a:cubicBezTo>
                      <a:pt x="78" y="574"/>
                      <a:pt x="137" y="413"/>
                      <a:pt x="71" y="521"/>
                    </a:cubicBezTo>
                    <a:cubicBezTo>
                      <a:pt x="0" y="636"/>
                      <a:pt x="110" y="513"/>
                      <a:pt x="21" y="605"/>
                    </a:cubicBezTo>
                    <a:cubicBezTo>
                      <a:pt x="27" y="655"/>
                      <a:pt x="17" y="710"/>
                      <a:pt x="38" y="756"/>
                    </a:cubicBezTo>
                    <a:cubicBezTo>
                      <a:pt x="53" y="788"/>
                      <a:pt x="89" y="807"/>
                      <a:pt x="121" y="823"/>
                    </a:cubicBezTo>
                    <a:cubicBezTo>
                      <a:pt x="229" y="877"/>
                      <a:pt x="306" y="881"/>
                      <a:pt x="406" y="940"/>
                    </a:cubicBezTo>
                    <a:cubicBezTo>
                      <a:pt x="568" y="927"/>
                      <a:pt x="752" y="973"/>
                      <a:pt x="892" y="890"/>
                    </a:cubicBezTo>
                    <a:cubicBezTo>
                      <a:pt x="954" y="853"/>
                      <a:pt x="1030" y="768"/>
                      <a:pt x="1076" y="722"/>
                    </a:cubicBezTo>
                    <a:cubicBezTo>
                      <a:pt x="1093" y="705"/>
                      <a:pt x="1109" y="689"/>
                      <a:pt x="1126" y="672"/>
                    </a:cubicBezTo>
                    <a:cubicBezTo>
                      <a:pt x="1143" y="655"/>
                      <a:pt x="1176" y="622"/>
                      <a:pt x="1176" y="622"/>
                    </a:cubicBezTo>
                    <a:cubicBezTo>
                      <a:pt x="1198" y="556"/>
                      <a:pt x="1228" y="503"/>
                      <a:pt x="1277" y="454"/>
                    </a:cubicBezTo>
                    <a:cubicBezTo>
                      <a:pt x="1289" y="418"/>
                      <a:pt x="1313" y="354"/>
                      <a:pt x="1310" y="320"/>
                    </a:cubicBezTo>
                    <a:cubicBezTo>
                      <a:pt x="1303" y="253"/>
                      <a:pt x="1243" y="178"/>
                      <a:pt x="1193" y="136"/>
                    </a:cubicBezTo>
                    <a:cubicBezTo>
                      <a:pt x="1178" y="123"/>
                      <a:pt x="1159" y="115"/>
                      <a:pt x="1143" y="103"/>
                    </a:cubicBezTo>
                    <a:cubicBezTo>
                      <a:pt x="1130" y="93"/>
                      <a:pt x="1123" y="76"/>
                      <a:pt x="1109" y="69"/>
                    </a:cubicBezTo>
                    <a:cubicBezTo>
                      <a:pt x="1078" y="53"/>
                      <a:pt x="1009" y="36"/>
                      <a:pt x="1009" y="36"/>
                    </a:cubicBezTo>
                    <a:cubicBezTo>
                      <a:pt x="775" y="41"/>
                      <a:pt x="535" y="0"/>
                      <a:pt x="306" y="52"/>
                    </a:cubicBezTo>
                    <a:cubicBezTo>
                      <a:pt x="256" y="63"/>
                      <a:pt x="290" y="154"/>
                      <a:pt x="272" y="203"/>
                    </a:cubicBezTo>
                    <a:cubicBezTo>
                      <a:pt x="261" y="234"/>
                      <a:pt x="188" y="253"/>
                      <a:pt x="188" y="253"/>
                    </a:cubicBezTo>
                  </a:path>
                </a:pathLst>
              </a:cu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24" y="10854"/>
                <a:ext cx="183" cy="342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600" kern="10" spc="0" smtClean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/>
                    <a:latin typeface="Arial Black"/>
                  </a:rPr>
                  <a:t>4</a:t>
                </a:r>
                <a:endParaRPr lang="ru-RU" sz="1600" kern="10" spc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49" name="WordArt 4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37" y="10979"/>
                <a:ext cx="183" cy="342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600" kern="10" spc="0" smtClean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/>
                    <a:latin typeface="Arial Black"/>
                  </a:rPr>
                  <a:t>4</a:t>
                </a:r>
                <a:endParaRPr lang="ru-RU" sz="1600" kern="10" spc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 Black"/>
                </a:endParaRPr>
              </a:p>
            </p:txBody>
          </p:sp>
        </p:grpSp>
        <p:sp>
          <p:nvSpPr>
            <p:cNvPr id="35" name="Rectangle 47"/>
            <p:cNvSpPr>
              <a:spLocks noChangeArrowheads="1"/>
            </p:cNvSpPr>
            <p:nvPr/>
          </p:nvSpPr>
          <p:spPr bwMode="auto">
            <a:xfrm>
              <a:off x="5679" y="8012"/>
              <a:ext cx="3400" cy="392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48"/>
            <p:cNvSpPr>
              <a:spLocks/>
            </p:cNvSpPr>
            <p:nvPr/>
          </p:nvSpPr>
          <p:spPr bwMode="auto">
            <a:xfrm>
              <a:off x="5725" y="7966"/>
              <a:ext cx="1944" cy="1313"/>
            </a:xfrm>
            <a:custGeom>
              <a:avLst/>
              <a:gdLst>
                <a:gd name="T0" fmla="*/ 68 w 1944"/>
                <a:gd name="T1" fmla="*/ 440 h 975"/>
                <a:gd name="T2" fmla="*/ 219 w 1944"/>
                <a:gd name="T3" fmla="*/ 707 h 975"/>
                <a:gd name="T4" fmla="*/ 454 w 1944"/>
                <a:gd name="T5" fmla="*/ 908 h 975"/>
                <a:gd name="T6" fmla="*/ 638 w 1944"/>
                <a:gd name="T7" fmla="*/ 975 h 975"/>
                <a:gd name="T8" fmla="*/ 1241 w 1944"/>
                <a:gd name="T9" fmla="*/ 942 h 975"/>
                <a:gd name="T10" fmla="*/ 1375 w 1944"/>
                <a:gd name="T11" fmla="*/ 875 h 975"/>
                <a:gd name="T12" fmla="*/ 1609 w 1944"/>
                <a:gd name="T13" fmla="*/ 758 h 975"/>
                <a:gd name="T14" fmla="*/ 1793 w 1944"/>
                <a:gd name="T15" fmla="*/ 624 h 975"/>
                <a:gd name="T16" fmla="*/ 1894 w 1944"/>
                <a:gd name="T17" fmla="*/ 523 h 975"/>
                <a:gd name="T18" fmla="*/ 1910 w 1944"/>
                <a:gd name="T19" fmla="*/ 473 h 975"/>
                <a:gd name="T20" fmla="*/ 1944 w 1944"/>
                <a:gd name="T21" fmla="*/ 440 h 975"/>
                <a:gd name="T22" fmla="*/ 638 w 1944"/>
                <a:gd name="T23" fmla="*/ 306 h 975"/>
                <a:gd name="T24" fmla="*/ 102 w 1944"/>
                <a:gd name="T25" fmla="*/ 339 h 975"/>
                <a:gd name="T26" fmla="*/ 35 w 1944"/>
                <a:gd name="T27" fmla="*/ 440 h 975"/>
                <a:gd name="T28" fmla="*/ 18 w 1944"/>
                <a:gd name="T29" fmla="*/ 490 h 975"/>
                <a:gd name="T30" fmla="*/ 68 w 1944"/>
                <a:gd name="T31" fmla="*/ 440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4" h="975">
                  <a:moveTo>
                    <a:pt x="68" y="440"/>
                  </a:moveTo>
                  <a:cubicBezTo>
                    <a:pt x="94" y="567"/>
                    <a:pt x="141" y="614"/>
                    <a:pt x="219" y="707"/>
                  </a:cubicBezTo>
                  <a:cubicBezTo>
                    <a:pt x="285" y="787"/>
                    <a:pt x="352" y="876"/>
                    <a:pt x="454" y="908"/>
                  </a:cubicBezTo>
                  <a:cubicBezTo>
                    <a:pt x="518" y="952"/>
                    <a:pt x="560" y="960"/>
                    <a:pt x="638" y="975"/>
                  </a:cubicBezTo>
                  <a:cubicBezTo>
                    <a:pt x="839" y="964"/>
                    <a:pt x="1040" y="957"/>
                    <a:pt x="1241" y="942"/>
                  </a:cubicBezTo>
                  <a:cubicBezTo>
                    <a:pt x="1284" y="939"/>
                    <a:pt x="1347" y="889"/>
                    <a:pt x="1375" y="875"/>
                  </a:cubicBezTo>
                  <a:cubicBezTo>
                    <a:pt x="1450" y="838"/>
                    <a:pt x="1545" y="814"/>
                    <a:pt x="1609" y="758"/>
                  </a:cubicBezTo>
                  <a:cubicBezTo>
                    <a:pt x="1684" y="692"/>
                    <a:pt x="1700" y="656"/>
                    <a:pt x="1793" y="624"/>
                  </a:cubicBezTo>
                  <a:cubicBezTo>
                    <a:pt x="1827" y="590"/>
                    <a:pt x="1860" y="557"/>
                    <a:pt x="1894" y="523"/>
                  </a:cubicBezTo>
                  <a:cubicBezTo>
                    <a:pt x="1906" y="511"/>
                    <a:pt x="1901" y="488"/>
                    <a:pt x="1910" y="473"/>
                  </a:cubicBezTo>
                  <a:cubicBezTo>
                    <a:pt x="1918" y="459"/>
                    <a:pt x="1933" y="451"/>
                    <a:pt x="1944" y="440"/>
                  </a:cubicBezTo>
                  <a:cubicBezTo>
                    <a:pt x="1721" y="0"/>
                    <a:pt x="1297" y="324"/>
                    <a:pt x="638" y="306"/>
                  </a:cubicBezTo>
                  <a:cubicBezTo>
                    <a:pt x="460" y="245"/>
                    <a:pt x="276" y="295"/>
                    <a:pt x="102" y="339"/>
                  </a:cubicBezTo>
                  <a:cubicBezTo>
                    <a:pt x="80" y="373"/>
                    <a:pt x="57" y="406"/>
                    <a:pt x="35" y="440"/>
                  </a:cubicBezTo>
                  <a:cubicBezTo>
                    <a:pt x="25" y="455"/>
                    <a:pt x="0" y="490"/>
                    <a:pt x="18" y="490"/>
                  </a:cubicBezTo>
                  <a:cubicBezTo>
                    <a:pt x="42" y="490"/>
                    <a:pt x="51" y="457"/>
                    <a:pt x="68" y="44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8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6155" y="8600"/>
              <a:ext cx="1050" cy="40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 Black"/>
                </a:rPr>
                <a:t>2,2</a:t>
              </a:r>
              <a:endParaRPr lang="ru-RU" sz="1400" kern="10" spc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endParaRPr>
            </a:p>
          </p:txBody>
        </p:sp>
        <p:sp>
          <p:nvSpPr>
            <p:cNvPr id="38" name="Line 50"/>
            <p:cNvSpPr>
              <a:spLocks noChangeShapeType="1"/>
            </p:cNvSpPr>
            <p:nvPr/>
          </p:nvSpPr>
          <p:spPr bwMode="auto">
            <a:xfrm>
              <a:off x="7634" y="8521"/>
              <a:ext cx="510" cy="0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8144" y="8306"/>
              <a:ext cx="680" cy="65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8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52"/>
            <p:cNvSpPr>
              <a:spLocks/>
            </p:cNvSpPr>
            <p:nvPr/>
          </p:nvSpPr>
          <p:spPr bwMode="auto">
            <a:xfrm>
              <a:off x="5765" y="9996"/>
              <a:ext cx="1385" cy="1402"/>
            </a:xfrm>
            <a:custGeom>
              <a:avLst/>
              <a:gdLst>
                <a:gd name="T0" fmla="*/ 45 w 1385"/>
                <a:gd name="T1" fmla="*/ 151 h 1402"/>
                <a:gd name="T2" fmla="*/ 62 w 1385"/>
                <a:gd name="T3" fmla="*/ 821 h 1402"/>
                <a:gd name="T4" fmla="*/ 146 w 1385"/>
                <a:gd name="T5" fmla="*/ 955 h 1402"/>
                <a:gd name="T6" fmla="*/ 447 w 1385"/>
                <a:gd name="T7" fmla="*/ 1172 h 1402"/>
                <a:gd name="T8" fmla="*/ 481 w 1385"/>
                <a:gd name="T9" fmla="*/ 1206 h 1402"/>
                <a:gd name="T10" fmla="*/ 581 w 1385"/>
                <a:gd name="T11" fmla="*/ 1239 h 1402"/>
                <a:gd name="T12" fmla="*/ 899 w 1385"/>
                <a:gd name="T13" fmla="*/ 1340 h 1402"/>
                <a:gd name="T14" fmla="*/ 1184 w 1385"/>
                <a:gd name="T15" fmla="*/ 1273 h 1402"/>
                <a:gd name="T16" fmla="*/ 1201 w 1385"/>
                <a:gd name="T17" fmla="*/ 1139 h 1402"/>
                <a:gd name="T18" fmla="*/ 1217 w 1385"/>
                <a:gd name="T19" fmla="*/ 1089 h 1402"/>
                <a:gd name="T20" fmla="*/ 1301 w 1385"/>
                <a:gd name="T21" fmla="*/ 804 h 1402"/>
                <a:gd name="T22" fmla="*/ 1385 w 1385"/>
                <a:gd name="T23" fmla="*/ 637 h 1402"/>
                <a:gd name="T24" fmla="*/ 1351 w 1385"/>
                <a:gd name="T25" fmla="*/ 436 h 1402"/>
                <a:gd name="T26" fmla="*/ 1251 w 1385"/>
                <a:gd name="T27" fmla="*/ 369 h 1402"/>
                <a:gd name="T28" fmla="*/ 1050 w 1385"/>
                <a:gd name="T29" fmla="*/ 235 h 1402"/>
                <a:gd name="T30" fmla="*/ 246 w 1385"/>
                <a:gd name="T31" fmla="*/ 0 h 1402"/>
                <a:gd name="T32" fmla="*/ 45 w 1385"/>
                <a:gd name="T33" fmla="*/ 34 h 1402"/>
                <a:gd name="T34" fmla="*/ 95 w 1385"/>
                <a:gd name="T35" fmla="*/ 134 h 1402"/>
                <a:gd name="T36" fmla="*/ 45 w 1385"/>
                <a:gd name="T37" fmla="*/ 151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5" h="1402">
                  <a:moveTo>
                    <a:pt x="45" y="151"/>
                  </a:moveTo>
                  <a:cubicBezTo>
                    <a:pt x="51" y="374"/>
                    <a:pt x="51" y="598"/>
                    <a:pt x="62" y="821"/>
                  </a:cubicBezTo>
                  <a:cubicBezTo>
                    <a:pt x="64" y="870"/>
                    <a:pt x="121" y="928"/>
                    <a:pt x="146" y="955"/>
                  </a:cubicBezTo>
                  <a:cubicBezTo>
                    <a:pt x="243" y="1062"/>
                    <a:pt x="310" y="1128"/>
                    <a:pt x="447" y="1172"/>
                  </a:cubicBezTo>
                  <a:cubicBezTo>
                    <a:pt x="458" y="1183"/>
                    <a:pt x="467" y="1199"/>
                    <a:pt x="481" y="1206"/>
                  </a:cubicBezTo>
                  <a:cubicBezTo>
                    <a:pt x="512" y="1222"/>
                    <a:pt x="581" y="1239"/>
                    <a:pt x="581" y="1239"/>
                  </a:cubicBezTo>
                  <a:cubicBezTo>
                    <a:pt x="719" y="1333"/>
                    <a:pt x="709" y="1322"/>
                    <a:pt x="899" y="1340"/>
                  </a:cubicBezTo>
                  <a:cubicBezTo>
                    <a:pt x="1007" y="1377"/>
                    <a:pt x="1140" y="1402"/>
                    <a:pt x="1184" y="1273"/>
                  </a:cubicBezTo>
                  <a:cubicBezTo>
                    <a:pt x="1190" y="1228"/>
                    <a:pt x="1193" y="1183"/>
                    <a:pt x="1201" y="1139"/>
                  </a:cubicBezTo>
                  <a:cubicBezTo>
                    <a:pt x="1204" y="1122"/>
                    <a:pt x="1214" y="1106"/>
                    <a:pt x="1217" y="1089"/>
                  </a:cubicBezTo>
                  <a:cubicBezTo>
                    <a:pt x="1242" y="922"/>
                    <a:pt x="1220" y="927"/>
                    <a:pt x="1301" y="804"/>
                  </a:cubicBezTo>
                  <a:cubicBezTo>
                    <a:pt x="1320" y="711"/>
                    <a:pt x="1307" y="689"/>
                    <a:pt x="1385" y="637"/>
                  </a:cubicBezTo>
                  <a:cubicBezTo>
                    <a:pt x="1374" y="570"/>
                    <a:pt x="1381" y="497"/>
                    <a:pt x="1351" y="436"/>
                  </a:cubicBezTo>
                  <a:cubicBezTo>
                    <a:pt x="1333" y="400"/>
                    <a:pt x="1283" y="393"/>
                    <a:pt x="1251" y="369"/>
                  </a:cubicBezTo>
                  <a:cubicBezTo>
                    <a:pt x="1188" y="321"/>
                    <a:pt x="1124" y="259"/>
                    <a:pt x="1050" y="235"/>
                  </a:cubicBezTo>
                  <a:cubicBezTo>
                    <a:pt x="786" y="56"/>
                    <a:pt x="538" y="99"/>
                    <a:pt x="246" y="0"/>
                  </a:cubicBezTo>
                  <a:cubicBezTo>
                    <a:pt x="179" y="11"/>
                    <a:pt x="107" y="6"/>
                    <a:pt x="45" y="34"/>
                  </a:cubicBezTo>
                  <a:cubicBezTo>
                    <a:pt x="0" y="55"/>
                    <a:pt x="104" y="99"/>
                    <a:pt x="95" y="134"/>
                  </a:cubicBezTo>
                  <a:cubicBezTo>
                    <a:pt x="91" y="151"/>
                    <a:pt x="62" y="145"/>
                    <a:pt x="45" y="151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8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53"/>
            <p:cNvSpPr>
              <a:spLocks/>
            </p:cNvSpPr>
            <p:nvPr/>
          </p:nvSpPr>
          <p:spPr bwMode="auto">
            <a:xfrm>
              <a:off x="7066" y="10142"/>
              <a:ext cx="755" cy="290"/>
            </a:xfrm>
            <a:custGeom>
              <a:avLst/>
              <a:gdLst>
                <a:gd name="T0" fmla="*/ 0 w 755"/>
                <a:gd name="T1" fmla="*/ 290 h 290"/>
                <a:gd name="T2" fmla="*/ 167 w 755"/>
                <a:gd name="T3" fmla="*/ 206 h 290"/>
                <a:gd name="T4" fmla="*/ 352 w 755"/>
                <a:gd name="T5" fmla="*/ 105 h 290"/>
                <a:gd name="T6" fmla="*/ 636 w 755"/>
                <a:gd name="T7" fmla="*/ 55 h 290"/>
                <a:gd name="T8" fmla="*/ 755 w 755"/>
                <a:gd name="T9" fmla="*/ 4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90">
                  <a:moveTo>
                    <a:pt x="0" y="290"/>
                  </a:moveTo>
                  <a:cubicBezTo>
                    <a:pt x="48" y="242"/>
                    <a:pt x="104" y="227"/>
                    <a:pt x="167" y="206"/>
                  </a:cubicBezTo>
                  <a:cubicBezTo>
                    <a:pt x="228" y="161"/>
                    <a:pt x="280" y="129"/>
                    <a:pt x="352" y="105"/>
                  </a:cubicBezTo>
                  <a:cubicBezTo>
                    <a:pt x="457" y="0"/>
                    <a:pt x="378" y="55"/>
                    <a:pt x="636" y="55"/>
                  </a:cubicBezTo>
                  <a:lnTo>
                    <a:pt x="755" y="42"/>
                  </a:lnTo>
                </a:path>
              </a:pathLst>
            </a:custGeom>
            <a:noFill/>
            <a:ln w="1905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6036" y="10441"/>
              <a:ext cx="765" cy="40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kern="10" spc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 Black"/>
                </a:rPr>
                <a:t>5,2,1</a:t>
              </a:r>
              <a:endParaRPr lang="ru-RU" sz="1400" kern="10" spc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endParaRPr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7753" y="9741"/>
              <a:ext cx="1132" cy="1260"/>
            </a:xfrm>
            <a:custGeom>
              <a:avLst/>
              <a:gdLst>
                <a:gd name="T0" fmla="*/ 251 w 1132"/>
                <a:gd name="T1" fmla="*/ 71 h 1260"/>
                <a:gd name="T2" fmla="*/ 150 w 1132"/>
                <a:gd name="T3" fmla="*/ 155 h 1260"/>
                <a:gd name="T4" fmla="*/ 134 w 1132"/>
                <a:gd name="T5" fmla="*/ 205 h 1260"/>
                <a:gd name="T6" fmla="*/ 100 w 1132"/>
                <a:gd name="T7" fmla="*/ 239 h 1260"/>
                <a:gd name="T8" fmla="*/ 0 w 1132"/>
                <a:gd name="T9" fmla="*/ 406 h 1260"/>
                <a:gd name="T10" fmla="*/ 16 w 1132"/>
                <a:gd name="T11" fmla="*/ 808 h 1260"/>
                <a:gd name="T12" fmla="*/ 234 w 1132"/>
                <a:gd name="T13" fmla="*/ 1042 h 1260"/>
                <a:gd name="T14" fmla="*/ 535 w 1132"/>
                <a:gd name="T15" fmla="*/ 1193 h 1260"/>
                <a:gd name="T16" fmla="*/ 720 w 1132"/>
                <a:gd name="T17" fmla="*/ 1193 h 1260"/>
                <a:gd name="T18" fmla="*/ 820 w 1132"/>
                <a:gd name="T19" fmla="*/ 1159 h 1260"/>
                <a:gd name="T20" fmla="*/ 1054 w 1132"/>
                <a:gd name="T21" fmla="*/ 774 h 1260"/>
                <a:gd name="T22" fmla="*/ 954 w 1132"/>
                <a:gd name="T23" fmla="*/ 222 h 1260"/>
                <a:gd name="T24" fmla="*/ 787 w 1132"/>
                <a:gd name="T25" fmla="*/ 121 h 1260"/>
                <a:gd name="T26" fmla="*/ 552 w 1132"/>
                <a:gd name="T27" fmla="*/ 4 h 1260"/>
                <a:gd name="T28" fmla="*/ 301 w 1132"/>
                <a:gd name="T29" fmla="*/ 21 h 1260"/>
                <a:gd name="T30" fmla="*/ 234 w 1132"/>
                <a:gd name="T31" fmla="*/ 88 h 1260"/>
                <a:gd name="T32" fmla="*/ 184 w 1132"/>
                <a:gd name="T33" fmla="*/ 121 h 1260"/>
                <a:gd name="T34" fmla="*/ 251 w 1132"/>
                <a:gd name="T35" fmla="*/ 71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2" h="1260">
                  <a:moveTo>
                    <a:pt x="251" y="71"/>
                  </a:moveTo>
                  <a:cubicBezTo>
                    <a:pt x="217" y="99"/>
                    <a:pt x="179" y="122"/>
                    <a:pt x="150" y="155"/>
                  </a:cubicBezTo>
                  <a:cubicBezTo>
                    <a:pt x="138" y="168"/>
                    <a:pt x="143" y="190"/>
                    <a:pt x="134" y="205"/>
                  </a:cubicBezTo>
                  <a:cubicBezTo>
                    <a:pt x="126" y="219"/>
                    <a:pt x="110" y="226"/>
                    <a:pt x="100" y="239"/>
                  </a:cubicBezTo>
                  <a:cubicBezTo>
                    <a:pt x="38" y="321"/>
                    <a:pt x="39" y="327"/>
                    <a:pt x="0" y="406"/>
                  </a:cubicBezTo>
                  <a:cubicBezTo>
                    <a:pt x="5" y="540"/>
                    <a:pt x="6" y="674"/>
                    <a:pt x="16" y="808"/>
                  </a:cubicBezTo>
                  <a:cubicBezTo>
                    <a:pt x="23" y="903"/>
                    <a:pt x="156" y="991"/>
                    <a:pt x="234" y="1042"/>
                  </a:cubicBezTo>
                  <a:cubicBezTo>
                    <a:pt x="305" y="1150"/>
                    <a:pt x="416" y="1173"/>
                    <a:pt x="535" y="1193"/>
                  </a:cubicBezTo>
                  <a:cubicBezTo>
                    <a:pt x="604" y="1260"/>
                    <a:pt x="560" y="1236"/>
                    <a:pt x="720" y="1193"/>
                  </a:cubicBezTo>
                  <a:cubicBezTo>
                    <a:pt x="754" y="1184"/>
                    <a:pt x="820" y="1159"/>
                    <a:pt x="820" y="1159"/>
                  </a:cubicBezTo>
                  <a:cubicBezTo>
                    <a:pt x="934" y="1045"/>
                    <a:pt x="969" y="905"/>
                    <a:pt x="1054" y="774"/>
                  </a:cubicBezTo>
                  <a:cubicBezTo>
                    <a:pt x="1087" y="613"/>
                    <a:pt x="1132" y="282"/>
                    <a:pt x="954" y="222"/>
                  </a:cubicBezTo>
                  <a:cubicBezTo>
                    <a:pt x="900" y="168"/>
                    <a:pt x="855" y="155"/>
                    <a:pt x="787" y="121"/>
                  </a:cubicBezTo>
                  <a:cubicBezTo>
                    <a:pt x="709" y="82"/>
                    <a:pt x="635" y="32"/>
                    <a:pt x="552" y="4"/>
                  </a:cubicBezTo>
                  <a:cubicBezTo>
                    <a:pt x="468" y="10"/>
                    <a:pt x="382" y="0"/>
                    <a:pt x="301" y="21"/>
                  </a:cubicBezTo>
                  <a:cubicBezTo>
                    <a:pt x="270" y="29"/>
                    <a:pt x="256" y="66"/>
                    <a:pt x="234" y="88"/>
                  </a:cubicBezTo>
                  <a:cubicBezTo>
                    <a:pt x="220" y="102"/>
                    <a:pt x="170" y="135"/>
                    <a:pt x="184" y="121"/>
                  </a:cubicBezTo>
                  <a:cubicBezTo>
                    <a:pt x="204" y="101"/>
                    <a:pt x="229" y="88"/>
                    <a:pt x="251" y="71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8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1770170" y="104159"/>
            <a:ext cx="5006915" cy="1200329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az-Latn-AZ" sz="7200" b="1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İşçi vərəqi -2</a:t>
            </a:r>
            <a:endParaRPr lang="az-Latn-AZ" sz="7200" b="1" dirty="0"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1444823" y="1219200"/>
            <a:ext cx="6784778" cy="2220029"/>
            <a:chOff x="1702" y="8618"/>
            <a:chExt cx="9274" cy="1705"/>
          </a:xfrm>
        </p:grpSpPr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1702" y="8618"/>
              <a:ext cx="9274" cy="740"/>
              <a:chOff x="1612" y="9179"/>
              <a:chExt cx="9565" cy="740"/>
            </a:xfrm>
          </p:grpSpPr>
          <p:grpSp>
            <p:nvGrpSpPr>
              <p:cNvPr id="75" name="Group 31"/>
              <p:cNvGrpSpPr>
                <a:grpSpLocks/>
              </p:cNvGrpSpPr>
              <p:nvPr/>
            </p:nvGrpSpPr>
            <p:grpSpPr bwMode="auto">
              <a:xfrm>
                <a:off x="1612" y="9179"/>
                <a:ext cx="2720" cy="724"/>
                <a:chOff x="1612" y="9179"/>
                <a:chExt cx="2720" cy="724"/>
              </a:xfrm>
            </p:grpSpPr>
            <p:sp>
              <p:nvSpPr>
                <p:cNvPr id="83" name="Oval 32"/>
                <p:cNvSpPr>
                  <a:spLocks noChangeArrowheads="1"/>
                </p:cNvSpPr>
                <p:nvPr/>
              </p:nvSpPr>
              <p:spPr bwMode="auto">
                <a:xfrm>
                  <a:off x="1612" y="9179"/>
                  <a:ext cx="1360" cy="7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rgbClr val="FFFF00"/>
                    </a:gs>
                    <a:gs pos="100000">
                      <a:srgbClr val="008000"/>
                    </a:gs>
                  </a:gsLst>
                  <a:lin ang="270000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az-Latn-AZ" dirty="0" smtClean="0"/>
                    <a:t>3,5</a:t>
                  </a:r>
                  <a:endParaRPr lang="ru-RU" dirty="0"/>
                </a:p>
              </p:txBody>
            </p:sp>
            <p:sp>
              <p:nvSpPr>
                <p:cNvPr id="84" name="Line 33"/>
                <p:cNvSpPr>
                  <a:spLocks noChangeShapeType="1"/>
                </p:cNvSpPr>
                <p:nvPr/>
              </p:nvSpPr>
              <p:spPr bwMode="auto">
                <a:xfrm>
                  <a:off x="2972" y="9541"/>
                  <a:ext cx="68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5" name="Oval 34"/>
                <p:cNvSpPr>
                  <a:spLocks noChangeArrowheads="1"/>
                </p:cNvSpPr>
                <p:nvPr/>
              </p:nvSpPr>
              <p:spPr bwMode="auto">
                <a:xfrm>
                  <a:off x="3652" y="9285"/>
                  <a:ext cx="680" cy="5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rgbClr val="FFFF00"/>
                    </a:gs>
                    <a:gs pos="100000">
                      <a:srgbClr val="008000"/>
                    </a:gs>
                  </a:gsLst>
                  <a:lin ang="270000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6" name="WordArt 3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887" y="9345"/>
                  <a:ext cx="195" cy="405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ru-RU" sz="1400" kern="10" spc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00FF"/>
                          </a:gs>
                          <a:gs pos="100000">
                            <a:srgbClr val="CCFFCC"/>
                          </a:gs>
                        </a:gsLst>
                        <a:lin ang="18900000" scaled="1"/>
                      </a:gradFill>
                      <a:effectLst/>
                      <a:latin typeface="Arial Black"/>
                    </a:rPr>
                    <a:t>8</a:t>
                  </a:r>
                  <a:endParaRPr lang="ru-RU" sz="1400" kern="10" spc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0000FF"/>
                        </a:gs>
                        <a:gs pos="100000">
                          <a:srgbClr val="CCFFCC"/>
                        </a:gs>
                      </a:gsLst>
                      <a:lin ang="18900000" scaled="1"/>
                    </a:gradFill>
                    <a:effectLst/>
                    <a:latin typeface="Arial Black"/>
                  </a:endParaRPr>
                </a:p>
              </p:txBody>
            </p:sp>
          </p:grpSp>
          <p:grpSp>
            <p:nvGrpSpPr>
              <p:cNvPr id="76" name="Group 36"/>
              <p:cNvGrpSpPr>
                <a:grpSpLocks/>
              </p:cNvGrpSpPr>
              <p:nvPr/>
            </p:nvGrpSpPr>
            <p:grpSpPr bwMode="auto">
              <a:xfrm>
                <a:off x="4967" y="9180"/>
                <a:ext cx="2720" cy="724"/>
                <a:chOff x="4967" y="9180"/>
                <a:chExt cx="2720" cy="724"/>
              </a:xfrm>
            </p:grpSpPr>
            <p:sp>
              <p:nvSpPr>
                <p:cNvPr id="80" name="Oval 37"/>
                <p:cNvSpPr>
                  <a:spLocks noChangeArrowheads="1"/>
                </p:cNvSpPr>
                <p:nvPr/>
              </p:nvSpPr>
              <p:spPr bwMode="auto">
                <a:xfrm>
                  <a:off x="4967" y="9180"/>
                  <a:ext cx="1360" cy="7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rgbClr val="FFFF00"/>
                    </a:gs>
                    <a:gs pos="100000">
                      <a:srgbClr val="008000"/>
                    </a:gs>
                  </a:gsLst>
                  <a:lin ang="270000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1" name="Line 38"/>
                <p:cNvSpPr>
                  <a:spLocks noChangeShapeType="1"/>
                </p:cNvSpPr>
                <p:nvPr/>
              </p:nvSpPr>
              <p:spPr bwMode="auto">
                <a:xfrm>
                  <a:off x="6327" y="9542"/>
                  <a:ext cx="68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" name="Oval 39"/>
                <p:cNvSpPr>
                  <a:spLocks noChangeArrowheads="1"/>
                </p:cNvSpPr>
                <p:nvPr/>
              </p:nvSpPr>
              <p:spPr bwMode="auto">
                <a:xfrm>
                  <a:off x="7007" y="9286"/>
                  <a:ext cx="680" cy="5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rgbClr val="FFFF00"/>
                    </a:gs>
                    <a:gs pos="100000">
                      <a:srgbClr val="008000"/>
                    </a:gs>
                  </a:gsLst>
                  <a:lin ang="270000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7" name="Oval 40"/>
              <p:cNvSpPr>
                <a:spLocks noChangeArrowheads="1"/>
              </p:cNvSpPr>
              <p:nvPr/>
            </p:nvSpPr>
            <p:spPr bwMode="auto">
              <a:xfrm>
                <a:off x="8457" y="9195"/>
                <a:ext cx="1360" cy="724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rgbClr val="FFFF00"/>
                  </a:gs>
                  <a:gs pos="100000">
                    <a:srgbClr val="008000"/>
                  </a:gs>
                </a:gsLst>
                <a:lin ang="270000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Line 41"/>
              <p:cNvSpPr>
                <a:spLocks noChangeShapeType="1"/>
              </p:cNvSpPr>
              <p:nvPr/>
            </p:nvSpPr>
            <p:spPr bwMode="auto">
              <a:xfrm>
                <a:off x="9817" y="9557"/>
                <a:ext cx="68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Oval 42"/>
              <p:cNvSpPr>
                <a:spLocks noChangeArrowheads="1"/>
              </p:cNvSpPr>
              <p:nvPr/>
            </p:nvSpPr>
            <p:spPr bwMode="auto">
              <a:xfrm>
                <a:off x="10497" y="9301"/>
                <a:ext cx="680" cy="543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rgbClr val="FFFF00"/>
                  </a:gs>
                  <a:gs pos="100000">
                    <a:srgbClr val="008000"/>
                  </a:gs>
                </a:gsLst>
                <a:lin ang="270000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" name="Group 43"/>
            <p:cNvGrpSpPr>
              <a:grpSpLocks/>
            </p:cNvGrpSpPr>
            <p:nvPr/>
          </p:nvGrpSpPr>
          <p:grpSpPr bwMode="auto">
            <a:xfrm>
              <a:off x="1761" y="9568"/>
              <a:ext cx="1969" cy="755"/>
              <a:chOff x="1761" y="9568"/>
              <a:chExt cx="1969" cy="755"/>
            </a:xfrm>
          </p:grpSpPr>
          <p:grpSp>
            <p:nvGrpSpPr>
              <p:cNvPr id="63" name="Group 44"/>
              <p:cNvGrpSpPr>
                <a:grpSpLocks/>
              </p:cNvGrpSpPr>
              <p:nvPr/>
            </p:nvGrpSpPr>
            <p:grpSpPr bwMode="auto">
              <a:xfrm>
                <a:off x="1761" y="9568"/>
                <a:ext cx="677" cy="748"/>
                <a:chOff x="2376" y="9658"/>
                <a:chExt cx="677" cy="748"/>
              </a:xfrm>
            </p:grpSpPr>
            <p:sp>
              <p:nvSpPr>
                <p:cNvPr id="71" name="Rectangle 45"/>
                <p:cNvSpPr>
                  <a:spLocks noChangeArrowheads="1"/>
                </p:cNvSpPr>
                <p:nvPr/>
              </p:nvSpPr>
              <p:spPr bwMode="auto">
                <a:xfrm>
                  <a:off x="2376" y="9658"/>
                  <a:ext cx="677" cy="748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2" name="Oval 46"/>
                <p:cNvSpPr>
                  <a:spLocks noChangeArrowheads="1"/>
                </p:cNvSpPr>
                <p:nvPr/>
              </p:nvSpPr>
              <p:spPr bwMode="auto">
                <a:xfrm>
                  <a:off x="2451" y="9725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3" name="Oval 47"/>
                <p:cNvSpPr>
                  <a:spLocks noChangeArrowheads="1"/>
                </p:cNvSpPr>
                <p:nvPr/>
              </p:nvSpPr>
              <p:spPr bwMode="auto">
                <a:xfrm>
                  <a:off x="2616" y="9935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4" name="Oval 48"/>
                <p:cNvSpPr>
                  <a:spLocks noChangeArrowheads="1"/>
                </p:cNvSpPr>
                <p:nvPr/>
              </p:nvSpPr>
              <p:spPr bwMode="auto">
                <a:xfrm>
                  <a:off x="2796" y="10160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4" name="Group 49"/>
              <p:cNvGrpSpPr>
                <a:grpSpLocks/>
              </p:cNvGrpSpPr>
              <p:nvPr/>
            </p:nvGrpSpPr>
            <p:grpSpPr bwMode="auto">
              <a:xfrm>
                <a:off x="2765" y="9575"/>
                <a:ext cx="965" cy="748"/>
                <a:chOff x="2990" y="9665"/>
                <a:chExt cx="965" cy="748"/>
              </a:xfrm>
            </p:grpSpPr>
            <p:sp>
              <p:nvSpPr>
                <p:cNvPr id="65" name="Rectangle 50"/>
                <p:cNvSpPr>
                  <a:spLocks noChangeArrowheads="1"/>
                </p:cNvSpPr>
                <p:nvPr/>
              </p:nvSpPr>
              <p:spPr bwMode="auto">
                <a:xfrm>
                  <a:off x="2990" y="9665"/>
                  <a:ext cx="965" cy="748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6" name="Oval 51"/>
                <p:cNvSpPr>
                  <a:spLocks noChangeArrowheads="1"/>
                </p:cNvSpPr>
                <p:nvPr/>
              </p:nvSpPr>
              <p:spPr bwMode="auto">
                <a:xfrm>
                  <a:off x="3080" y="9747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7" name="Oval 52"/>
                <p:cNvSpPr>
                  <a:spLocks noChangeArrowheads="1"/>
                </p:cNvSpPr>
                <p:nvPr/>
              </p:nvSpPr>
              <p:spPr bwMode="auto">
                <a:xfrm>
                  <a:off x="3080" y="10137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8" name="Oval 53"/>
                <p:cNvSpPr>
                  <a:spLocks noChangeArrowheads="1"/>
                </p:cNvSpPr>
                <p:nvPr/>
              </p:nvSpPr>
              <p:spPr bwMode="auto">
                <a:xfrm>
                  <a:off x="3470" y="9747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9" name="Oval 54"/>
                <p:cNvSpPr>
                  <a:spLocks noChangeArrowheads="1"/>
                </p:cNvSpPr>
                <p:nvPr/>
              </p:nvSpPr>
              <p:spPr bwMode="auto">
                <a:xfrm>
                  <a:off x="3453" y="10137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0" name="Oval 55"/>
                <p:cNvSpPr>
                  <a:spLocks noChangeArrowheads="1"/>
                </p:cNvSpPr>
                <p:nvPr/>
              </p:nvSpPr>
              <p:spPr bwMode="auto">
                <a:xfrm>
                  <a:off x="3708" y="9957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35" name="Group 56"/>
            <p:cNvGrpSpPr>
              <a:grpSpLocks/>
            </p:cNvGrpSpPr>
            <p:nvPr/>
          </p:nvGrpSpPr>
          <p:grpSpPr bwMode="auto">
            <a:xfrm>
              <a:off x="6093" y="9560"/>
              <a:ext cx="1159" cy="748"/>
              <a:chOff x="6093" y="9560"/>
              <a:chExt cx="1159" cy="748"/>
            </a:xfrm>
          </p:grpSpPr>
          <p:grpSp>
            <p:nvGrpSpPr>
              <p:cNvPr id="50" name="Group 63"/>
              <p:cNvGrpSpPr>
                <a:grpSpLocks/>
              </p:cNvGrpSpPr>
              <p:nvPr/>
            </p:nvGrpSpPr>
            <p:grpSpPr bwMode="auto">
              <a:xfrm>
                <a:off x="6093" y="9560"/>
                <a:ext cx="432" cy="748"/>
                <a:chOff x="7115" y="9740"/>
                <a:chExt cx="432" cy="748"/>
              </a:xfrm>
            </p:grpSpPr>
            <p:sp>
              <p:nvSpPr>
                <p:cNvPr id="55" name="Rectangle 64"/>
                <p:cNvSpPr>
                  <a:spLocks noChangeArrowheads="1"/>
                </p:cNvSpPr>
                <p:nvPr/>
              </p:nvSpPr>
              <p:spPr bwMode="auto">
                <a:xfrm>
                  <a:off x="7115" y="9740"/>
                  <a:ext cx="432" cy="748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6" name="Oval 65"/>
                <p:cNvSpPr>
                  <a:spLocks noChangeArrowheads="1"/>
                </p:cNvSpPr>
                <p:nvPr/>
              </p:nvSpPr>
              <p:spPr bwMode="auto">
                <a:xfrm>
                  <a:off x="7265" y="9852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" name="Oval 66"/>
                <p:cNvSpPr>
                  <a:spLocks noChangeArrowheads="1"/>
                </p:cNvSpPr>
                <p:nvPr/>
              </p:nvSpPr>
              <p:spPr bwMode="auto">
                <a:xfrm>
                  <a:off x="7265" y="10242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51" name="Group 67"/>
              <p:cNvGrpSpPr>
                <a:grpSpLocks/>
              </p:cNvGrpSpPr>
              <p:nvPr/>
            </p:nvGrpSpPr>
            <p:grpSpPr bwMode="auto">
              <a:xfrm>
                <a:off x="6820" y="9560"/>
                <a:ext cx="432" cy="748"/>
                <a:chOff x="7115" y="9740"/>
                <a:chExt cx="432" cy="748"/>
              </a:xfrm>
            </p:grpSpPr>
            <p:sp>
              <p:nvSpPr>
                <p:cNvPr id="52" name="Rectangle 68"/>
                <p:cNvSpPr>
                  <a:spLocks noChangeArrowheads="1"/>
                </p:cNvSpPr>
                <p:nvPr/>
              </p:nvSpPr>
              <p:spPr bwMode="auto">
                <a:xfrm>
                  <a:off x="7115" y="9740"/>
                  <a:ext cx="432" cy="748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" name="Oval 69"/>
                <p:cNvSpPr>
                  <a:spLocks noChangeArrowheads="1"/>
                </p:cNvSpPr>
                <p:nvPr/>
              </p:nvSpPr>
              <p:spPr bwMode="auto">
                <a:xfrm>
                  <a:off x="7265" y="9852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" name="Oval 70"/>
                <p:cNvSpPr>
                  <a:spLocks noChangeArrowheads="1"/>
                </p:cNvSpPr>
                <p:nvPr/>
              </p:nvSpPr>
              <p:spPr bwMode="auto">
                <a:xfrm>
                  <a:off x="7265" y="10242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37" name="Group 72"/>
            <p:cNvGrpSpPr>
              <a:grpSpLocks/>
            </p:cNvGrpSpPr>
            <p:nvPr/>
          </p:nvGrpSpPr>
          <p:grpSpPr bwMode="auto">
            <a:xfrm>
              <a:off x="8486" y="9575"/>
              <a:ext cx="1008" cy="748"/>
              <a:chOff x="9161" y="9725"/>
              <a:chExt cx="1008" cy="748"/>
            </a:xfrm>
          </p:grpSpPr>
          <p:sp>
            <p:nvSpPr>
              <p:cNvPr id="42" name="Rectangle 73"/>
              <p:cNvSpPr>
                <a:spLocks noChangeArrowheads="1"/>
              </p:cNvSpPr>
              <p:nvPr/>
            </p:nvSpPr>
            <p:spPr bwMode="auto">
              <a:xfrm>
                <a:off x="9161" y="9725"/>
                <a:ext cx="1008" cy="74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Oval 74"/>
              <p:cNvSpPr>
                <a:spLocks noChangeArrowheads="1"/>
              </p:cNvSpPr>
              <p:nvPr/>
            </p:nvSpPr>
            <p:spPr bwMode="auto">
              <a:xfrm>
                <a:off x="9236" y="9822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Oval 75"/>
              <p:cNvSpPr>
                <a:spLocks noChangeArrowheads="1"/>
              </p:cNvSpPr>
              <p:nvPr/>
            </p:nvSpPr>
            <p:spPr bwMode="auto">
              <a:xfrm>
                <a:off x="9236" y="10212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Oval 76"/>
              <p:cNvSpPr>
                <a:spLocks noChangeArrowheads="1"/>
              </p:cNvSpPr>
              <p:nvPr/>
            </p:nvSpPr>
            <p:spPr bwMode="auto">
              <a:xfrm>
                <a:off x="9626" y="9822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Oval 77"/>
              <p:cNvSpPr>
                <a:spLocks noChangeArrowheads="1"/>
              </p:cNvSpPr>
              <p:nvPr/>
            </p:nvSpPr>
            <p:spPr bwMode="auto">
              <a:xfrm>
                <a:off x="9609" y="10212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Oval 78"/>
              <p:cNvSpPr>
                <a:spLocks noChangeArrowheads="1"/>
              </p:cNvSpPr>
              <p:nvPr/>
            </p:nvSpPr>
            <p:spPr bwMode="auto">
              <a:xfrm>
                <a:off x="9969" y="9822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Oval 79"/>
              <p:cNvSpPr>
                <a:spLocks noChangeArrowheads="1"/>
              </p:cNvSpPr>
              <p:nvPr/>
            </p:nvSpPr>
            <p:spPr bwMode="auto">
              <a:xfrm>
                <a:off x="9973" y="10204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7" name="Group 84"/>
          <p:cNvGrpSpPr>
            <a:grpSpLocks/>
          </p:cNvGrpSpPr>
          <p:nvPr/>
        </p:nvGrpSpPr>
        <p:grpSpPr bwMode="auto">
          <a:xfrm>
            <a:off x="1250790" y="4195575"/>
            <a:ext cx="2838450" cy="1658937"/>
            <a:chOff x="1699" y="6942"/>
            <a:chExt cx="4469" cy="2611"/>
          </a:xfrm>
        </p:grpSpPr>
        <p:grpSp>
          <p:nvGrpSpPr>
            <p:cNvPr id="88" name="Group 85"/>
            <p:cNvGrpSpPr>
              <a:grpSpLocks/>
            </p:cNvGrpSpPr>
            <p:nvPr/>
          </p:nvGrpSpPr>
          <p:grpSpPr bwMode="auto">
            <a:xfrm>
              <a:off x="1699" y="7122"/>
              <a:ext cx="2031" cy="1870"/>
              <a:chOff x="1699" y="7122"/>
              <a:chExt cx="2031" cy="1870"/>
            </a:xfrm>
          </p:grpSpPr>
          <p:sp>
            <p:nvSpPr>
              <p:cNvPr id="115" name="Oval 86"/>
              <p:cNvSpPr>
                <a:spLocks noChangeArrowheads="1"/>
              </p:cNvSpPr>
              <p:nvPr/>
            </p:nvSpPr>
            <p:spPr bwMode="auto">
              <a:xfrm>
                <a:off x="1699" y="7122"/>
                <a:ext cx="2031" cy="1870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Oval 87"/>
              <p:cNvSpPr>
                <a:spLocks noChangeArrowheads="1"/>
              </p:cNvSpPr>
              <p:nvPr/>
            </p:nvSpPr>
            <p:spPr bwMode="auto">
              <a:xfrm>
                <a:off x="2061" y="751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Oval 88"/>
              <p:cNvSpPr>
                <a:spLocks noChangeArrowheads="1"/>
              </p:cNvSpPr>
              <p:nvPr/>
            </p:nvSpPr>
            <p:spPr bwMode="auto">
              <a:xfrm>
                <a:off x="2616" y="7361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Oval 89"/>
              <p:cNvSpPr>
                <a:spLocks noChangeArrowheads="1"/>
              </p:cNvSpPr>
              <p:nvPr/>
            </p:nvSpPr>
            <p:spPr bwMode="auto">
              <a:xfrm>
                <a:off x="3104" y="7481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Oval 90"/>
              <p:cNvSpPr>
                <a:spLocks noChangeArrowheads="1"/>
              </p:cNvSpPr>
              <p:nvPr/>
            </p:nvSpPr>
            <p:spPr bwMode="auto">
              <a:xfrm>
                <a:off x="2286" y="785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Oval 91"/>
              <p:cNvSpPr>
                <a:spLocks noChangeArrowheads="1"/>
              </p:cNvSpPr>
              <p:nvPr/>
            </p:nvSpPr>
            <p:spPr bwMode="auto">
              <a:xfrm>
                <a:off x="2939" y="783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Oval 92"/>
              <p:cNvSpPr>
                <a:spLocks noChangeArrowheads="1"/>
              </p:cNvSpPr>
              <p:nvPr/>
            </p:nvSpPr>
            <p:spPr bwMode="auto">
              <a:xfrm>
                <a:off x="1999" y="828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Oval 93"/>
              <p:cNvSpPr>
                <a:spLocks noChangeArrowheads="1"/>
              </p:cNvSpPr>
              <p:nvPr/>
            </p:nvSpPr>
            <p:spPr bwMode="auto">
              <a:xfrm>
                <a:off x="2684" y="826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Oval 94"/>
              <p:cNvSpPr>
                <a:spLocks noChangeArrowheads="1"/>
              </p:cNvSpPr>
              <p:nvPr/>
            </p:nvSpPr>
            <p:spPr bwMode="auto">
              <a:xfrm>
                <a:off x="3316" y="826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Oval 95"/>
              <p:cNvSpPr>
                <a:spLocks noChangeArrowheads="1"/>
              </p:cNvSpPr>
              <p:nvPr/>
            </p:nvSpPr>
            <p:spPr bwMode="auto">
              <a:xfrm>
                <a:off x="2301" y="856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Oval 96"/>
              <p:cNvSpPr>
                <a:spLocks noChangeArrowheads="1"/>
              </p:cNvSpPr>
              <p:nvPr/>
            </p:nvSpPr>
            <p:spPr bwMode="auto">
              <a:xfrm>
                <a:off x="2946" y="8587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9" name="Group 97"/>
            <p:cNvGrpSpPr>
              <a:grpSpLocks/>
            </p:cNvGrpSpPr>
            <p:nvPr/>
          </p:nvGrpSpPr>
          <p:grpSpPr bwMode="auto">
            <a:xfrm>
              <a:off x="4137" y="7137"/>
              <a:ext cx="2031" cy="1870"/>
              <a:chOff x="4317" y="7137"/>
              <a:chExt cx="2031" cy="1870"/>
            </a:xfrm>
          </p:grpSpPr>
          <p:grpSp>
            <p:nvGrpSpPr>
              <p:cNvPr id="102" name="Group 98"/>
              <p:cNvGrpSpPr>
                <a:grpSpLocks/>
              </p:cNvGrpSpPr>
              <p:nvPr/>
            </p:nvGrpSpPr>
            <p:grpSpPr bwMode="auto">
              <a:xfrm>
                <a:off x="4317" y="7137"/>
                <a:ext cx="2031" cy="1870"/>
                <a:chOff x="4572" y="7122"/>
                <a:chExt cx="2031" cy="1870"/>
              </a:xfrm>
            </p:grpSpPr>
            <p:sp>
              <p:nvSpPr>
                <p:cNvPr id="104" name="Oval 99"/>
                <p:cNvSpPr>
                  <a:spLocks noChangeArrowheads="1"/>
                </p:cNvSpPr>
                <p:nvPr/>
              </p:nvSpPr>
              <p:spPr bwMode="auto">
                <a:xfrm>
                  <a:off x="4572" y="7122"/>
                  <a:ext cx="2031" cy="1870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" name="Oval 100"/>
                <p:cNvSpPr>
                  <a:spLocks noChangeArrowheads="1"/>
                </p:cNvSpPr>
                <p:nvPr/>
              </p:nvSpPr>
              <p:spPr bwMode="auto">
                <a:xfrm>
                  <a:off x="4934" y="751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" name="Oval 101"/>
                <p:cNvSpPr>
                  <a:spLocks noChangeArrowheads="1"/>
                </p:cNvSpPr>
                <p:nvPr/>
              </p:nvSpPr>
              <p:spPr bwMode="auto">
                <a:xfrm>
                  <a:off x="5489" y="7361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" name="Oval 102"/>
                <p:cNvSpPr>
                  <a:spLocks noChangeArrowheads="1"/>
                </p:cNvSpPr>
                <p:nvPr/>
              </p:nvSpPr>
              <p:spPr bwMode="auto">
                <a:xfrm>
                  <a:off x="5977" y="7481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8" name="Oval 103"/>
                <p:cNvSpPr>
                  <a:spLocks noChangeArrowheads="1"/>
                </p:cNvSpPr>
                <p:nvPr/>
              </p:nvSpPr>
              <p:spPr bwMode="auto">
                <a:xfrm>
                  <a:off x="5159" y="785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" name="Oval 104"/>
                <p:cNvSpPr>
                  <a:spLocks noChangeArrowheads="1"/>
                </p:cNvSpPr>
                <p:nvPr/>
              </p:nvSpPr>
              <p:spPr bwMode="auto">
                <a:xfrm>
                  <a:off x="5812" y="783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" name="Oval 105"/>
                <p:cNvSpPr>
                  <a:spLocks noChangeArrowheads="1"/>
                </p:cNvSpPr>
                <p:nvPr/>
              </p:nvSpPr>
              <p:spPr bwMode="auto">
                <a:xfrm>
                  <a:off x="4872" y="828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1" name="Oval 106"/>
                <p:cNvSpPr>
                  <a:spLocks noChangeArrowheads="1"/>
                </p:cNvSpPr>
                <p:nvPr/>
              </p:nvSpPr>
              <p:spPr bwMode="auto">
                <a:xfrm>
                  <a:off x="5557" y="8265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2" name="Oval 107"/>
                <p:cNvSpPr>
                  <a:spLocks noChangeArrowheads="1"/>
                </p:cNvSpPr>
                <p:nvPr/>
              </p:nvSpPr>
              <p:spPr bwMode="auto">
                <a:xfrm>
                  <a:off x="6189" y="8265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3" name="Oval 108"/>
                <p:cNvSpPr>
                  <a:spLocks noChangeArrowheads="1"/>
                </p:cNvSpPr>
                <p:nvPr/>
              </p:nvSpPr>
              <p:spPr bwMode="auto">
                <a:xfrm>
                  <a:off x="5174" y="856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" name="Oval 109"/>
                <p:cNvSpPr>
                  <a:spLocks noChangeArrowheads="1"/>
                </p:cNvSpPr>
                <p:nvPr/>
              </p:nvSpPr>
              <p:spPr bwMode="auto">
                <a:xfrm>
                  <a:off x="5819" y="8587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3" name="Oval 110"/>
              <p:cNvSpPr>
                <a:spLocks noChangeArrowheads="1"/>
              </p:cNvSpPr>
              <p:nvPr/>
            </p:nvSpPr>
            <p:spPr bwMode="auto">
              <a:xfrm>
                <a:off x="6048" y="786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0" name="Group 111"/>
            <p:cNvGrpSpPr>
              <a:grpSpLocks/>
            </p:cNvGrpSpPr>
            <p:nvPr/>
          </p:nvGrpSpPr>
          <p:grpSpPr bwMode="auto">
            <a:xfrm>
              <a:off x="3430" y="6942"/>
              <a:ext cx="1066" cy="461"/>
              <a:chOff x="8394" y="9112"/>
              <a:chExt cx="1066" cy="461"/>
            </a:xfrm>
          </p:grpSpPr>
          <p:sp>
            <p:nvSpPr>
              <p:cNvPr id="98" name="Oval 112"/>
              <p:cNvSpPr>
                <a:spLocks noChangeArrowheads="1"/>
              </p:cNvSpPr>
              <p:nvPr/>
            </p:nvSpPr>
            <p:spPr bwMode="auto">
              <a:xfrm>
                <a:off x="8394" y="9112"/>
                <a:ext cx="1066" cy="46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WordArt 1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8621" y="9201"/>
                <a:ext cx="135" cy="27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200" kern="10" spc="0" smtClean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/>
                    <a:latin typeface="Arial"/>
                    <a:cs typeface="Arial"/>
                  </a:rPr>
                  <a:t>&gt;</a:t>
                </a:r>
                <a:endParaRPr lang="ru-RU" sz="1200" kern="10" spc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00" name="WordArt 1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6" y="9231"/>
                <a:ext cx="135" cy="27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200" kern="10" spc="0" smtClean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/>
                    <a:latin typeface="Arial"/>
                    <a:cs typeface="Arial"/>
                  </a:rPr>
                  <a:t>&lt;</a:t>
                </a:r>
                <a:endParaRPr lang="ru-RU" sz="1200" kern="10" spc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01" name="WordArt 1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9161" y="9299"/>
                <a:ext cx="135" cy="13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200" kern="10" spc="0" smtClean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/>
                    <a:latin typeface="Arial"/>
                    <a:cs typeface="Arial"/>
                  </a:rPr>
                  <a:t>=</a:t>
                </a:r>
                <a:endParaRPr lang="ru-RU" sz="1200" kern="10" spc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endParaRPr>
              </a:p>
            </p:txBody>
          </p:sp>
        </p:grpSp>
        <p:grpSp>
          <p:nvGrpSpPr>
            <p:cNvPr id="91" name="Group 116"/>
            <p:cNvGrpSpPr>
              <a:grpSpLocks/>
            </p:cNvGrpSpPr>
            <p:nvPr/>
          </p:nvGrpSpPr>
          <p:grpSpPr bwMode="auto">
            <a:xfrm>
              <a:off x="2301" y="9164"/>
              <a:ext cx="677" cy="374"/>
              <a:chOff x="2301" y="9164"/>
              <a:chExt cx="677" cy="374"/>
            </a:xfrm>
          </p:grpSpPr>
          <p:sp>
            <p:nvSpPr>
              <p:cNvPr id="96" name="Rectangle 117"/>
              <p:cNvSpPr>
                <a:spLocks noChangeArrowheads="1"/>
              </p:cNvSpPr>
              <p:nvPr/>
            </p:nvSpPr>
            <p:spPr bwMode="auto">
              <a:xfrm>
                <a:off x="2301" y="9164"/>
                <a:ext cx="677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WordArt 1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96" y="9216"/>
                <a:ext cx="270" cy="27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200" kern="10" spc="0" smtClean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/>
                    <a:latin typeface="Arial"/>
                    <a:cs typeface="Arial"/>
                  </a:rPr>
                  <a:t>10</a:t>
                </a:r>
                <a:endParaRPr lang="ru-RU" sz="1200" kern="10" spc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endParaRPr>
              </a:p>
            </p:txBody>
          </p:sp>
        </p:grpSp>
        <p:sp>
          <p:nvSpPr>
            <p:cNvPr id="92" name="Rectangle 119"/>
            <p:cNvSpPr>
              <a:spLocks noChangeArrowheads="1"/>
            </p:cNvSpPr>
            <p:nvPr/>
          </p:nvSpPr>
          <p:spPr bwMode="auto">
            <a:xfrm>
              <a:off x="3595" y="9164"/>
              <a:ext cx="677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3" name="Group 120"/>
            <p:cNvGrpSpPr>
              <a:grpSpLocks/>
            </p:cNvGrpSpPr>
            <p:nvPr/>
          </p:nvGrpSpPr>
          <p:grpSpPr bwMode="auto">
            <a:xfrm>
              <a:off x="4874" y="9179"/>
              <a:ext cx="677" cy="374"/>
              <a:chOff x="2301" y="9164"/>
              <a:chExt cx="677" cy="374"/>
            </a:xfrm>
          </p:grpSpPr>
          <p:sp>
            <p:nvSpPr>
              <p:cNvPr id="94" name="Rectangle 121"/>
              <p:cNvSpPr>
                <a:spLocks noChangeArrowheads="1"/>
              </p:cNvSpPr>
              <p:nvPr/>
            </p:nvSpPr>
            <p:spPr bwMode="auto">
              <a:xfrm>
                <a:off x="2301" y="9164"/>
                <a:ext cx="677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WordArt 1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96" y="9216"/>
                <a:ext cx="270" cy="27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200" kern="10" spc="0" smtClean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/>
                    <a:latin typeface="Arial"/>
                    <a:cs typeface="Arial"/>
                  </a:rPr>
                  <a:t>11</a:t>
                </a:r>
                <a:endParaRPr lang="ru-RU" sz="1200" kern="10" spc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26" name="Group 123"/>
          <p:cNvGrpSpPr>
            <a:grpSpLocks/>
          </p:cNvGrpSpPr>
          <p:nvPr/>
        </p:nvGrpSpPr>
        <p:grpSpPr bwMode="auto">
          <a:xfrm>
            <a:off x="4385820" y="4046005"/>
            <a:ext cx="4856162" cy="2432050"/>
            <a:chOff x="1836" y="5237"/>
            <a:chExt cx="8505" cy="4690"/>
          </a:xfrm>
        </p:grpSpPr>
        <p:grpSp>
          <p:nvGrpSpPr>
            <p:cNvPr id="127" name="Group 124"/>
            <p:cNvGrpSpPr>
              <a:grpSpLocks/>
            </p:cNvGrpSpPr>
            <p:nvPr/>
          </p:nvGrpSpPr>
          <p:grpSpPr bwMode="auto">
            <a:xfrm>
              <a:off x="1836" y="5252"/>
              <a:ext cx="3195" cy="2184"/>
              <a:chOff x="1701" y="4880"/>
              <a:chExt cx="3195" cy="2184"/>
            </a:xfrm>
          </p:grpSpPr>
          <p:sp>
            <p:nvSpPr>
              <p:cNvPr id="168" name="Oval 125"/>
              <p:cNvSpPr>
                <a:spLocks noChangeArrowheads="1"/>
              </p:cNvSpPr>
              <p:nvPr/>
            </p:nvSpPr>
            <p:spPr bwMode="auto">
              <a:xfrm>
                <a:off x="1701" y="5650"/>
                <a:ext cx="731" cy="56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WordArt 1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81" y="5747"/>
                <a:ext cx="360" cy="36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600" b="1" kern="10" spc="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Arial"/>
                    <a:cs typeface="Arial"/>
                  </a:rPr>
                  <a:t>10</a:t>
                </a:r>
                <a:endParaRPr lang="ru-RU" sz="1600" b="1" kern="10" spc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70" name="WordArt 12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85" y="5882"/>
                <a:ext cx="221" cy="15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400" b="1" kern="10" spc="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Arial"/>
                    <a:cs typeface="Arial"/>
                  </a:rPr>
                  <a:t>=</a:t>
                </a:r>
                <a:endParaRPr lang="ru-RU" sz="1400" b="1" kern="10" spc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endParaRPr>
              </a:p>
            </p:txBody>
          </p:sp>
          <p:grpSp>
            <p:nvGrpSpPr>
              <p:cNvPr id="171" name="Group 128"/>
              <p:cNvGrpSpPr>
                <a:grpSpLocks/>
              </p:cNvGrpSpPr>
              <p:nvPr/>
            </p:nvGrpSpPr>
            <p:grpSpPr bwMode="auto">
              <a:xfrm>
                <a:off x="2796" y="4880"/>
                <a:ext cx="2100" cy="2184"/>
                <a:chOff x="2796" y="4880"/>
                <a:chExt cx="2100" cy="2184"/>
              </a:xfrm>
            </p:grpSpPr>
            <p:sp>
              <p:nvSpPr>
                <p:cNvPr id="172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2796" y="5194"/>
                  <a:ext cx="675" cy="748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3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2796" y="5568"/>
                  <a:ext cx="1350" cy="37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4" name="Line 131"/>
                <p:cNvSpPr>
                  <a:spLocks noChangeShapeType="1"/>
                </p:cNvSpPr>
                <p:nvPr/>
              </p:nvSpPr>
              <p:spPr bwMode="auto">
                <a:xfrm>
                  <a:off x="2796" y="5942"/>
                  <a:ext cx="1350" cy="187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5" name="Line 132"/>
                <p:cNvSpPr>
                  <a:spLocks noChangeShapeType="1"/>
                </p:cNvSpPr>
                <p:nvPr/>
              </p:nvSpPr>
              <p:spPr bwMode="auto">
                <a:xfrm>
                  <a:off x="2796" y="5942"/>
                  <a:ext cx="1350" cy="748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6" name="Line 133"/>
                <p:cNvSpPr>
                  <a:spLocks noChangeShapeType="1"/>
                </p:cNvSpPr>
                <p:nvPr/>
              </p:nvSpPr>
              <p:spPr bwMode="auto">
                <a:xfrm>
                  <a:off x="2796" y="5942"/>
                  <a:ext cx="675" cy="112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7" name="Line 134"/>
                <p:cNvSpPr>
                  <a:spLocks noChangeShapeType="1"/>
                </p:cNvSpPr>
                <p:nvPr/>
              </p:nvSpPr>
              <p:spPr bwMode="auto">
                <a:xfrm>
                  <a:off x="3681" y="5194"/>
                  <a:ext cx="67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8" name="Line 135"/>
                <p:cNvSpPr>
                  <a:spLocks noChangeShapeType="1"/>
                </p:cNvSpPr>
                <p:nvPr/>
              </p:nvSpPr>
              <p:spPr bwMode="auto">
                <a:xfrm>
                  <a:off x="4191" y="5569"/>
                  <a:ext cx="67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9" name="Line 136"/>
                <p:cNvSpPr>
                  <a:spLocks noChangeShapeType="1"/>
                </p:cNvSpPr>
                <p:nvPr/>
              </p:nvSpPr>
              <p:spPr bwMode="auto">
                <a:xfrm>
                  <a:off x="4221" y="6159"/>
                  <a:ext cx="67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0" name="Line 137"/>
                <p:cNvSpPr>
                  <a:spLocks noChangeShapeType="1"/>
                </p:cNvSpPr>
                <p:nvPr/>
              </p:nvSpPr>
              <p:spPr bwMode="auto">
                <a:xfrm>
                  <a:off x="3516" y="7064"/>
                  <a:ext cx="67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1" name="Line 138"/>
                <p:cNvSpPr>
                  <a:spLocks noChangeShapeType="1"/>
                </p:cNvSpPr>
                <p:nvPr/>
              </p:nvSpPr>
              <p:spPr bwMode="auto">
                <a:xfrm>
                  <a:off x="4161" y="6690"/>
                  <a:ext cx="67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2" name="WordArt 13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771" y="4880"/>
                  <a:ext cx="480" cy="330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ru-RU" sz="1400" b="1" kern="10" spc="0" smtClean="0">
                      <a:ln w="9525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solidFill>
                        <a:srgbClr val="008000"/>
                      </a:solidFill>
                      <a:effectLst/>
                      <a:latin typeface="Arial"/>
                      <a:cs typeface="Arial"/>
                    </a:rPr>
                    <a:t>4, 6</a:t>
                  </a:r>
                  <a:endParaRPr lang="ru-RU" sz="1400" b="1" kern="10" spc="0">
                    <a:ln w="952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solidFill>
                      <a:srgbClr val="008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28" name="Group 140"/>
            <p:cNvGrpSpPr>
              <a:grpSpLocks/>
            </p:cNvGrpSpPr>
            <p:nvPr/>
          </p:nvGrpSpPr>
          <p:grpSpPr bwMode="auto">
            <a:xfrm>
              <a:off x="6438" y="5237"/>
              <a:ext cx="3345" cy="2259"/>
              <a:chOff x="7101" y="4805"/>
              <a:chExt cx="3345" cy="2259"/>
            </a:xfrm>
          </p:grpSpPr>
          <p:sp>
            <p:nvSpPr>
              <p:cNvPr id="153" name="Oval 141"/>
              <p:cNvSpPr>
                <a:spLocks noChangeArrowheads="1"/>
              </p:cNvSpPr>
              <p:nvPr/>
            </p:nvSpPr>
            <p:spPr bwMode="auto">
              <a:xfrm>
                <a:off x="7101" y="5635"/>
                <a:ext cx="731" cy="56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WordArt 142"/>
              <p:cNvSpPr>
                <a:spLocks noChangeArrowheads="1" noChangeShapeType="1" noTextEdit="1"/>
              </p:cNvSpPr>
              <p:nvPr/>
            </p:nvSpPr>
            <p:spPr bwMode="auto">
              <a:xfrm>
                <a:off x="7386" y="5732"/>
                <a:ext cx="180" cy="36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600" b="1" kern="10" spc="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Arial"/>
                    <a:cs typeface="Arial"/>
                  </a:rPr>
                  <a:t>8</a:t>
                </a:r>
                <a:endParaRPr lang="ru-RU" sz="1600" b="1" kern="10" spc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55" name="WordArt 143"/>
              <p:cNvSpPr>
                <a:spLocks noChangeArrowheads="1" noChangeShapeType="1" noTextEdit="1"/>
              </p:cNvSpPr>
              <p:nvPr/>
            </p:nvSpPr>
            <p:spPr bwMode="auto">
              <a:xfrm>
                <a:off x="7885" y="5867"/>
                <a:ext cx="221" cy="15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400" b="1" kern="10" spc="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Arial"/>
                    <a:cs typeface="Arial"/>
                  </a:rPr>
                  <a:t>=</a:t>
                </a:r>
                <a:endParaRPr lang="ru-RU" sz="1400" b="1" kern="10" spc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56" name="Line 144"/>
              <p:cNvSpPr>
                <a:spLocks noChangeShapeType="1"/>
              </p:cNvSpPr>
              <p:nvPr/>
            </p:nvSpPr>
            <p:spPr bwMode="auto">
              <a:xfrm flipV="1">
                <a:off x="8196" y="4805"/>
                <a:ext cx="750" cy="112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Line 145"/>
              <p:cNvSpPr>
                <a:spLocks noChangeShapeType="1"/>
              </p:cNvSpPr>
              <p:nvPr/>
            </p:nvSpPr>
            <p:spPr bwMode="auto">
              <a:xfrm flipV="1">
                <a:off x="8196" y="5553"/>
                <a:ext cx="1350" cy="37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Line 146"/>
              <p:cNvSpPr>
                <a:spLocks noChangeShapeType="1"/>
              </p:cNvSpPr>
              <p:nvPr/>
            </p:nvSpPr>
            <p:spPr bwMode="auto">
              <a:xfrm>
                <a:off x="8196" y="5927"/>
                <a:ext cx="1350" cy="18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Line 147"/>
              <p:cNvSpPr>
                <a:spLocks noChangeShapeType="1"/>
              </p:cNvSpPr>
              <p:nvPr/>
            </p:nvSpPr>
            <p:spPr bwMode="auto">
              <a:xfrm>
                <a:off x="8196" y="5927"/>
                <a:ext cx="1350" cy="74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Line 148"/>
              <p:cNvSpPr>
                <a:spLocks noChangeShapeType="1"/>
              </p:cNvSpPr>
              <p:nvPr/>
            </p:nvSpPr>
            <p:spPr bwMode="auto">
              <a:xfrm>
                <a:off x="8196" y="5927"/>
                <a:ext cx="675" cy="112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Line 149"/>
              <p:cNvSpPr>
                <a:spLocks noChangeShapeType="1"/>
              </p:cNvSpPr>
              <p:nvPr/>
            </p:nvSpPr>
            <p:spPr bwMode="auto">
              <a:xfrm>
                <a:off x="8976" y="4805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Line 150"/>
              <p:cNvSpPr>
                <a:spLocks noChangeShapeType="1"/>
              </p:cNvSpPr>
              <p:nvPr/>
            </p:nvSpPr>
            <p:spPr bwMode="auto">
              <a:xfrm>
                <a:off x="9591" y="5554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Line 151"/>
              <p:cNvSpPr>
                <a:spLocks noChangeShapeType="1"/>
              </p:cNvSpPr>
              <p:nvPr/>
            </p:nvSpPr>
            <p:spPr bwMode="auto">
              <a:xfrm>
                <a:off x="9621" y="6144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Line 152"/>
              <p:cNvSpPr>
                <a:spLocks noChangeShapeType="1"/>
              </p:cNvSpPr>
              <p:nvPr/>
            </p:nvSpPr>
            <p:spPr bwMode="auto">
              <a:xfrm>
                <a:off x="8931" y="7064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Line 153"/>
              <p:cNvSpPr>
                <a:spLocks noChangeShapeType="1"/>
              </p:cNvSpPr>
              <p:nvPr/>
            </p:nvSpPr>
            <p:spPr bwMode="auto">
              <a:xfrm>
                <a:off x="9561" y="6675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Line 154"/>
              <p:cNvSpPr>
                <a:spLocks noChangeShapeType="1"/>
              </p:cNvSpPr>
              <p:nvPr/>
            </p:nvSpPr>
            <p:spPr bwMode="auto">
              <a:xfrm rot="1260000" flipH="1">
                <a:off x="8405" y="4853"/>
                <a:ext cx="1131" cy="131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Line 155"/>
              <p:cNvSpPr>
                <a:spLocks noChangeShapeType="1"/>
              </p:cNvSpPr>
              <p:nvPr/>
            </p:nvSpPr>
            <p:spPr bwMode="auto">
              <a:xfrm>
                <a:off x="9771" y="5104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9" name="Group 156"/>
            <p:cNvGrpSpPr>
              <a:grpSpLocks/>
            </p:cNvGrpSpPr>
            <p:nvPr/>
          </p:nvGrpSpPr>
          <p:grpSpPr bwMode="auto">
            <a:xfrm>
              <a:off x="1979" y="8057"/>
              <a:ext cx="3255" cy="1870"/>
              <a:chOff x="1881" y="7872"/>
              <a:chExt cx="3255" cy="1870"/>
            </a:xfrm>
          </p:grpSpPr>
          <p:sp>
            <p:nvSpPr>
              <p:cNvPr id="142" name="Oval 157"/>
              <p:cNvSpPr>
                <a:spLocks noChangeArrowheads="1"/>
              </p:cNvSpPr>
              <p:nvPr/>
            </p:nvSpPr>
            <p:spPr bwMode="auto">
              <a:xfrm>
                <a:off x="1881" y="8328"/>
                <a:ext cx="731" cy="56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WordArt 15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66" y="8425"/>
                <a:ext cx="180" cy="36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600" b="1" kern="10" spc="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Arial"/>
                    <a:cs typeface="Arial"/>
                  </a:rPr>
                  <a:t>7</a:t>
                </a:r>
                <a:endParaRPr lang="ru-RU" sz="1600" b="1" kern="10" spc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44" name="WordArt 15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65" y="8560"/>
                <a:ext cx="221" cy="15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400" b="1" kern="10" spc="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Arial"/>
                    <a:cs typeface="Arial"/>
                  </a:rPr>
                  <a:t>=</a:t>
                </a:r>
                <a:endParaRPr lang="ru-RU" sz="1400" b="1" kern="10" spc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45" name="Line 160"/>
              <p:cNvSpPr>
                <a:spLocks noChangeShapeType="1"/>
              </p:cNvSpPr>
              <p:nvPr/>
            </p:nvSpPr>
            <p:spPr bwMode="auto">
              <a:xfrm flipV="1">
                <a:off x="2976" y="7872"/>
                <a:ext cx="750" cy="74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Line 161"/>
              <p:cNvSpPr>
                <a:spLocks noChangeShapeType="1"/>
              </p:cNvSpPr>
              <p:nvPr/>
            </p:nvSpPr>
            <p:spPr bwMode="auto">
              <a:xfrm flipV="1">
                <a:off x="3006" y="8463"/>
                <a:ext cx="1425" cy="15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Line 162"/>
              <p:cNvSpPr>
                <a:spLocks noChangeShapeType="1"/>
              </p:cNvSpPr>
              <p:nvPr/>
            </p:nvSpPr>
            <p:spPr bwMode="auto">
              <a:xfrm>
                <a:off x="2976" y="8620"/>
                <a:ext cx="1350" cy="74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Line 163"/>
              <p:cNvSpPr>
                <a:spLocks noChangeShapeType="1"/>
              </p:cNvSpPr>
              <p:nvPr/>
            </p:nvSpPr>
            <p:spPr bwMode="auto">
              <a:xfrm>
                <a:off x="2976" y="8620"/>
                <a:ext cx="675" cy="112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Line 164"/>
              <p:cNvSpPr>
                <a:spLocks noChangeShapeType="1"/>
              </p:cNvSpPr>
              <p:nvPr/>
            </p:nvSpPr>
            <p:spPr bwMode="auto">
              <a:xfrm>
                <a:off x="3726" y="7872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Line 165"/>
              <p:cNvSpPr>
                <a:spLocks noChangeShapeType="1"/>
              </p:cNvSpPr>
              <p:nvPr/>
            </p:nvSpPr>
            <p:spPr bwMode="auto">
              <a:xfrm>
                <a:off x="4461" y="8463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Line 166"/>
              <p:cNvSpPr>
                <a:spLocks noChangeShapeType="1"/>
              </p:cNvSpPr>
              <p:nvPr/>
            </p:nvSpPr>
            <p:spPr bwMode="auto">
              <a:xfrm>
                <a:off x="3696" y="9742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Line 167"/>
              <p:cNvSpPr>
                <a:spLocks noChangeShapeType="1"/>
              </p:cNvSpPr>
              <p:nvPr/>
            </p:nvSpPr>
            <p:spPr bwMode="auto">
              <a:xfrm>
                <a:off x="4341" y="9368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0" name="Group 168"/>
            <p:cNvGrpSpPr>
              <a:grpSpLocks/>
            </p:cNvGrpSpPr>
            <p:nvPr/>
          </p:nvGrpSpPr>
          <p:grpSpPr bwMode="auto">
            <a:xfrm>
              <a:off x="7086" y="8057"/>
              <a:ext cx="3255" cy="1870"/>
              <a:chOff x="7221" y="8112"/>
              <a:chExt cx="3255" cy="1870"/>
            </a:xfrm>
          </p:grpSpPr>
          <p:sp>
            <p:nvSpPr>
              <p:cNvPr id="131" name="Oval 169"/>
              <p:cNvSpPr>
                <a:spLocks noChangeArrowheads="1"/>
              </p:cNvSpPr>
              <p:nvPr/>
            </p:nvSpPr>
            <p:spPr bwMode="auto">
              <a:xfrm>
                <a:off x="7221" y="8568"/>
                <a:ext cx="731" cy="56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WordArt 170"/>
              <p:cNvSpPr>
                <a:spLocks noChangeArrowheads="1" noChangeShapeType="1" noTextEdit="1"/>
              </p:cNvSpPr>
              <p:nvPr/>
            </p:nvSpPr>
            <p:spPr bwMode="auto">
              <a:xfrm>
                <a:off x="7506" y="8665"/>
                <a:ext cx="180" cy="36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600" b="1" kern="10" spc="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Arial"/>
                    <a:cs typeface="Arial"/>
                  </a:rPr>
                  <a:t>9</a:t>
                </a:r>
                <a:endParaRPr lang="ru-RU" sz="1600" b="1" kern="10" spc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33" name="WordArt 17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005" y="8800"/>
                <a:ext cx="221" cy="15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400" b="1" kern="10" spc="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Arial"/>
                    <a:cs typeface="Arial"/>
                  </a:rPr>
                  <a:t>=</a:t>
                </a:r>
                <a:endParaRPr lang="ru-RU" sz="1400" b="1" kern="10" spc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34" name="Line 172"/>
              <p:cNvSpPr>
                <a:spLocks noChangeShapeType="1"/>
              </p:cNvSpPr>
              <p:nvPr/>
            </p:nvSpPr>
            <p:spPr bwMode="auto">
              <a:xfrm flipV="1">
                <a:off x="8316" y="8112"/>
                <a:ext cx="750" cy="74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Line 173"/>
              <p:cNvSpPr>
                <a:spLocks noChangeShapeType="1"/>
              </p:cNvSpPr>
              <p:nvPr/>
            </p:nvSpPr>
            <p:spPr bwMode="auto">
              <a:xfrm flipV="1">
                <a:off x="8346" y="8703"/>
                <a:ext cx="1425" cy="15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Line 174"/>
              <p:cNvSpPr>
                <a:spLocks noChangeShapeType="1"/>
              </p:cNvSpPr>
              <p:nvPr/>
            </p:nvSpPr>
            <p:spPr bwMode="auto">
              <a:xfrm>
                <a:off x="8316" y="8860"/>
                <a:ext cx="1350" cy="74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Line 175"/>
              <p:cNvSpPr>
                <a:spLocks noChangeShapeType="1"/>
              </p:cNvSpPr>
              <p:nvPr/>
            </p:nvSpPr>
            <p:spPr bwMode="auto">
              <a:xfrm>
                <a:off x="8316" y="8860"/>
                <a:ext cx="675" cy="112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Line 176"/>
              <p:cNvSpPr>
                <a:spLocks noChangeShapeType="1"/>
              </p:cNvSpPr>
              <p:nvPr/>
            </p:nvSpPr>
            <p:spPr bwMode="auto">
              <a:xfrm>
                <a:off x="9066" y="8112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Line 177"/>
              <p:cNvSpPr>
                <a:spLocks noChangeShapeType="1"/>
              </p:cNvSpPr>
              <p:nvPr/>
            </p:nvSpPr>
            <p:spPr bwMode="auto">
              <a:xfrm>
                <a:off x="9801" y="8703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Line 178"/>
              <p:cNvSpPr>
                <a:spLocks noChangeShapeType="1"/>
              </p:cNvSpPr>
              <p:nvPr/>
            </p:nvSpPr>
            <p:spPr bwMode="auto">
              <a:xfrm>
                <a:off x="9036" y="9982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Line 179"/>
              <p:cNvSpPr>
                <a:spLocks noChangeShapeType="1"/>
              </p:cNvSpPr>
              <p:nvPr/>
            </p:nvSpPr>
            <p:spPr bwMode="auto">
              <a:xfrm>
                <a:off x="9681" y="9608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83" name="Прямоугольник 182"/>
          <p:cNvSpPr/>
          <p:nvPr/>
        </p:nvSpPr>
        <p:spPr>
          <a:xfrm>
            <a:off x="1770170" y="104159"/>
            <a:ext cx="5006915" cy="1200329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az-Latn-AZ" sz="7200" b="1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İşçi vərəqi -3</a:t>
            </a:r>
            <a:endParaRPr lang="az-Latn-AZ" sz="7200" b="1" dirty="0"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944933" y="1503164"/>
            <a:ext cx="2174875" cy="2606044"/>
            <a:chOff x="1699" y="7309"/>
            <a:chExt cx="2720" cy="2786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699" y="7309"/>
              <a:ext cx="2720" cy="558"/>
              <a:chOff x="1701" y="12160"/>
              <a:chExt cx="3025" cy="573"/>
            </a:xfrm>
          </p:grpSpPr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>
                <a:off x="3516" y="12447"/>
                <a:ext cx="51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1" name="Group 5"/>
              <p:cNvGrpSpPr>
                <a:grpSpLocks/>
              </p:cNvGrpSpPr>
              <p:nvPr/>
            </p:nvGrpSpPr>
            <p:grpSpPr bwMode="auto">
              <a:xfrm>
                <a:off x="4046" y="12190"/>
                <a:ext cx="680" cy="543"/>
                <a:chOff x="4421" y="13005"/>
                <a:chExt cx="680" cy="543"/>
              </a:xfrm>
            </p:grpSpPr>
            <p:sp>
              <p:nvSpPr>
                <p:cNvPr id="50" name="Oval 6"/>
                <p:cNvSpPr>
                  <a:spLocks noChangeArrowheads="1"/>
                </p:cNvSpPr>
                <p:nvPr/>
              </p:nvSpPr>
              <p:spPr bwMode="auto">
                <a:xfrm>
                  <a:off x="4421" y="13005"/>
                  <a:ext cx="680" cy="543"/>
                </a:xfrm>
                <a:prstGeom prst="ellipse">
                  <a:avLst/>
                </a:prstGeom>
                <a:solidFill>
                  <a:srgbClr val="3366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WordArt 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656" y="13065"/>
                  <a:ext cx="195" cy="405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ru-RU" sz="1400" kern="10" spc="0" smtClean="0">
                      <a:ln w="9525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/>
                      <a:latin typeface="Arial Black"/>
                    </a:rPr>
                    <a:t>5</a:t>
                  </a:r>
                  <a:endParaRPr lang="ru-RU" sz="1400" kern="10" spc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/>
                    <a:latin typeface="Arial Black"/>
                  </a:endParaRPr>
                </a:p>
              </p:txBody>
            </p:sp>
          </p:grpSp>
          <p:grpSp>
            <p:nvGrpSpPr>
              <p:cNvPr id="42" name="Group 8"/>
              <p:cNvGrpSpPr>
                <a:grpSpLocks/>
              </p:cNvGrpSpPr>
              <p:nvPr/>
            </p:nvGrpSpPr>
            <p:grpSpPr bwMode="auto">
              <a:xfrm>
                <a:off x="1701" y="12160"/>
                <a:ext cx="1785" cy="558"/>
                <a:chOff x="3061" y="13804"/>
                <a:chExt cx="1785" cy="558"/>
              </a:xfrm>
            </p:grpSpPr>
            <p:grpSp>
              <p:nvGrpSpPr>
                <p:cNvPr id="43" name="Group 9"/>
                <p:cNvGrpSpPr>
                  <a:grpSpLocks/>
                </p:cNvGrpSpPr>
                <p:nvPr/>
              </p:nvGrpSpPr>
              <p:grpSpPr bwMode="auto">
                <a:xfrm>
                  <a:off x="3061" y="13804"/>
                  <a:ext cx="680" cy="543"/>
                  <a:chOff x="3061" y="13804"/>
                  <a:chExt cx="680" cy="543"/>
                </a:xfrm>
              </p:grpSpPr>
              <p:sp>
                <p:nvSpPr>
                  <p:cNvPr id="4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13804"/>
                    <a:ext cx="680" cy="543"/>
                  </a:xfrm>
                  <a:prstGeom prst="ellipse">
                    <a:avLst/>
                  </a:prstGeom>
                  <a:solidFill>
                    <a:srgbClr val="3366FF"/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WordArt 11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3306" y="13866"/>
                    <a:ext cx="195" cy="405"/>
                  </a:xfrm>
                  <a:prstGeom prst="rect">
                    <a:avLst/>
                  </a:prstGeom>
                  <a:extLs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rtl="0">
                      <a:buNone/>
                    </a:pPr>
                    <a:r>
                      <a:rPr lang="ru-RU" sz="1400" kern="10" spc="0" smtClean="0">
                        <a:ln w="9525">
                          <a:solidFill>
                            <a:srgbClr val="FFFF00"/>
                          </a:solidFill>
                          <a:round/>
                          <a:headEnd/>
                          <a:tailEnd/>
                        </a:ln>
                        <a:solidFill>
                          <a:srgbClr val="FFFF00"/>
                        </a:solidFill>
                        <a:effectLst/>
                        <a:latin typeface="Arial Black"/>
                      </a:rPr>
                      <a:t>3</a:t>
                    </a:r>
                    <a:endParaRPr lang="ru-RU" sz="1400" kern="10" spc="0">
                      <a:ln w="9525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/>
                      <a:latin typeface="Arial Black"/>
                    </a:endParaRPr>
                  </a:p>
                </p:txBody>
              </p:sp>
            </p:grpSp>
            <p:grpSp>
              <p:nvGrpSpPr>
                <p:cNvPr id="44" name="Group 12"/>
                <p:cNvGrpSpPr>
                  <a:grpSpLocks/>
                </p:cNvGrpSpPr>
                <p:nvPr/>
              </p:nvGrpSpPr>
              <p:grpSpPr bwMode="auto">
                <a:xfrm>
                  <a:off x="4166" y="13819"/>
                  <a:ext cx="680" cy="543"/>
                  <a:chOff x="4421" y="13804"/>
                  <a:chExt cx="680" cy="543"/>
                </a:xfrm>
              </p:grpSpPr>
              <p:sp>
                <p:nvSpPr>
                  <p:cNvPr id="46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13804"/>
                    <a:ext cx="680" cy="543"/>
                  </a:xfrm>
                  <a:prstGeom prst="ellipse">
                    <a:avLst/>
                  </a:prstGeom>
                  <a:solidFill>
                    <a:srgbClr val="3366FF"/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WordArt 14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676" y="13849"/>
                    <a:ext cx="195" cy="405"/>
                  </a:xfrm>
                  <a:prstGeom prst="rect">
                    <a:avLst/>
                  </a:prstGeom>
                  <a:extLs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rtl="0">
                      <a:buNone/>
                    </a:pPr>
                    <a:r>
                      <a:rPr lang="ru-RU" sz="1400" kern="10" spc="0" smtClean="0">
                        <a:ln w="9525">
                          <a:solidFill>
                            <a:srgbClr val="FFFF00"/>
                          </a:solidFill>
                          <a:round/>
                          <a:headEnd/>
                          <a:tailEnd/>
                        </a:ln>
                        <a:solidFill>
                          <a:srgbClr val="FFFF00"/>
                        </a:solidFill>
                        <a:effectLst/>
                        <a:latin typeface="Arial Black"/>
                      </a:rPr>
                      <a:t>2</a:t>
                    </a:r>
                    <a:endParaRPr lang="ru-RU" sz="1400" kern="10" spc="0">
                      <a:ln w="9525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/>
                      <a:latin typeface="Arial Black"/>
                    </a:endParaRPr>
                  </a:p>
                </p:txBody>
              </p:sp>
            </p:grpSp>
            <p:sp>
              <p:nvSpPr>
                <p:cNvPr id="45" name="Freeform 15"/>
                <p:cNvSpPr>
                  <a:spLocks/>
                </p:cNvSpPr>
                <p:nvPr/>
              </p:nvSpPr>
              <p:spPr bwMode="auto">
                <a:xfrm>
                  <a:off x="3690" y="14085"/>
                  <a:ext cx="465" cy="135"/>
                </a:xfrm>
                <a:custGeom>
                  <a:avLst/>
                  <a:gdLst>
                    <a:gd name="T0" fmla="*/ 0 w 465"/>
                    <a:gd name="T1" fmla="*/ 75 h 135"/>
                    <a:gd name="T2" fmla="*/ 45 w 465"/>
                    <a:gd name="T3" fmla="*/ 45 h 135"/>
                    <a:gd name="T4" fmla="*/ 75 w 465"/>
                    <a:gd name="T5" fmla="*/ 0 h 135"/>
                    <a:gd name="T6" fmla="*/ 105 w 465"/>
                    <a:gd name="T7" fmla="*/ 45 h 135"/>
                    <a:gd name="T8" fmla="*/ 135 w 465"/>
                    <a:gd name="T9" fmla="*/ 135 h 135"/>
                    <a:gd name="T10" fmla="*/ 270 w 465"/>
                    <a:gd name="T11" fmla="*/ 30 h 135"/>
                    <a:gd name="T12" fmla="*/ 330 w 465"/>
                    <a:gd name="T13" fmla="*/ 45 h 135"/>
                    <a:gd name="T14" fmla="*/ 465 w 465"/>
                    <a:gd name="T15" fmla="*/ 105 h 135"/>
                    <a:gd name="T16" fmla="*/ 435 w 465"/>
                    <a:gd name="T17" fmla="*/ 9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5" h="135">
                      <a:moveTo>
                        <a:pt x="0" y="75"/>
                      </a:moveTo>
                      <a:cubicBezTo>
                        <a:pt x="15" y="65"/>
                        <a:pt x="32" y="58"/>
                        <a:pt x="45" y="45"/>
                      </a:cubicBezTo>
                      <a:cubicBezTo>
                        <a:pt x="58" y="32"/>
                        <a:pt x="57" y="0"/>
                        <a:pt x="75" y="0"/>
                      </a:cubicBezTo>
                      <a:cubicBezTo>
                        <a:pt x="93" y="0"/>
                        <a:pt x="98" y="29"/>
                        <a:pt x="105" y="45"/>
                      </a:cubicBezTo>
                      <a:cubicBezTo>
                        <a:pt x="118" y="74"/>
                        <a:pt x="135" y="135"/>
                        <a:pt x="135" y="135"/>
                      </a:cubicBezTo>
                      <a:cubicBezTo>
                        <a:pt x="216" y="119"/>
                        <a:pt x="244" y="109"/>
                        <a:pt x="270" y="30"/>
                      </a:cubicBezTo>
                      <a:cubicBezTo>
                        <a:pt x="290" y="35"/>
                        <a:pt x="311" y="38"/>
                        <a:pt x="330" y="45"/>
                      </a:cubicBezTo>
                      <a:cubicBezTo>
                        <a:pt x="380" y="64"/>
                        <a:pt x="412" y="105"/>
                        <a:pt x="465" y="105"/>
                      </a:cubicBezTo>
                      <a:lnTo>
                        <a:pt x="435" y="9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699" y="8034"/>
              <a:ext cx="2675" cy="542"/>
              <a:chOff x="5146" y="12176"/>
              <a:chExt cx="3025" cy="573"/>
            </a:xfrm>
          </p:grpSpPr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>
                <a:off x="6961" y="12463"/>
                <a:ext cx="51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Oval 18"/>
              <p:cNvSpPr>
                <a:spLocks noChangeArrowheads="1"/>
              </p:cNvSpPr>
              <p:nvPr/>
            </p:nvSpPr>
            <p:spPr bwMode="auto">
              <a:xfrm>
                <a:off x="7491" y="12206"/>
                <a:ext cx="680" cy="543"/>
              </a:xfrm>
              <a:prstGeom prst="ellipse">
                <a:avLst/>
              </a:prstGeom>
              <a:solidFill>
                <a:srgbClr val="3366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2" name="Group 19"/>
              <p:cNvGrpSpPr>
                <a:grpSpLocks/>
              </p:cNvGrpSpPr>
              <p:nvPr/>
            </p:nvGrpSpPr>
            <p:grpSpPr bwMode="auto">
              <a:xfrm>
                <a:off x="5146" y="12176"/>
                <a:ext cx="1785" cy="558"/>
                <a:chOff x="3061" y="13804"/>
                <a:chExt cx="1785" cy="558"/>
              </a:xfrm>
            </p:grpSpPr>
            <p:grpSp>
              <p:nvGrpSpPr>
                <p:cNvPr id="33" name="Group 20"/>
                <p:cNvGrpSpPr>
                  <a:grpSpLocks/>
                </p:cNvGrpSpPr>
                <p:nvPr/>
              </p:nvGrpSpPr>
              <p:grpSpPr bwMode="auto">
                <a:xfrm>
                  <a:off x="3061" y="13804"/>
                  <a:ext cx="680" cy="543"/>
                  <a:chOff x="3061" y="13804"/>
                  <a:chExt cx="680" cy="543"/>
                </a:xfrm>
              </p:grpSpPr>
              <p:sp>
                <p:nvSpPr>
                  <p:cNvPr id="38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13804"/>
                    <a:ext cx="680" cy="543"/>
                  </a:xfrm>
                  <a:prstGeom prst="ellipse">
                    <a:avLst/>
                  </a:prstGeom>
                  <a:solidFill>
                    <a:srgbClr val="3366FF"/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WordArt 22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3306" y="13866"/>
                    <a:ext cx="195" cy="405"/>
                  </a:xfrm>
                  <a:prstGeom prst="rect">
                    <a:avLst/>
                  </a:prstGeom>
                  <a:extLs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rtl="0">
                      <a:buNone/>
                    </a:pPr>
                    <a:r>
                      <a:rPr lang="ru-RU" sz="1400" kern="10" spc="0" smtClean="0">
                        <a:ln w="9525">
                          <a:solidFill>
                            <a:srgbClr val="FFFF00"/>
                          </a:solidFill>
                          <a:round/>
                          <a:headEnd/>
                          <a:tailEnd/>
                        </a:ln>
                        <a:solidFill>
                          <a:srgbClr val="FFFF00"/>
                        </a:solidFill>
                        <a:effectLst/>
                        <a:latin typeface="Arial Black"/>
                      </a:rPr>
                      <a:t>4</a:t>
                    </a:r>
                    <a:endParaRPr lang="ru-RU" sz="1400" kern="10" spc="0">
                      <a:ln w="9525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/>
                      <a:latin typeface="Arial Black"/>
                    </a:endParaRPr>
                  </a:p>
                </p:txBody>
              </p:sp>
            </p:grpSp>
            <p:grpSp>
              <p:nvGrpSpPr>
                <p:cNvPr id="34" name="Group 23"/>
                <p:cNvGrpSpPr>
                  <a:grpSpLocks/>
                </p:cNvGrpSpPr>
                <p:nvPr/>
              </p:nvGrpSpPr>
              <p:grpSpPr bwMode="auto">
                <a:xfrm>
                  <a:off x="4166" y="13819"/>
                  <a:ext cx="680" cy="543"/>
                  <a:chOff x="4421" y="13804"/>
                  <a:chExt cx="680" cy="543"/>
                </a:xfrm>
              </p:grpSpPr>
              <p:sp>
                <p:nvSpPr>
                  <p:cNvPr id="36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13804"/>
                    <a:ext cx="680" cy="543"/>
                  </a:xfrm>
                  <a:prstGeom prst="ellipse">
                    <a:avLst/>
                  </a:prstGeom>
                  <a:solidFill>
                    <a:srgbClr val="3366FF"/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WordArt 2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676" y="13849"/>
                    <a:ext cx="195" cy="405"/>
                  </a:xfrm>
                  <a:prstGeom prst="rect">
                    <a:avLst/>
                  </a:prstGeom>
                  <a:extLs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rtl="0">
                      <a:buNone/>
                    </a:pPr>
                    <a:r>
                      <a:rPr lang="ru-RU" sz="1400" kern="10" spc="0" smtClean="0">
                        <a:ln w="9525">
                          <a:solidFill>
                            <a:srgbClr val="FFFF00"/>
                          </a:solidFill>
                          <a:round/>
                          <a:headEnd/>
                          <a:tailEnd/>
                        </a:ln>
                        <a:solidFill>
                          <a:srgbClr val="FFFF00"/>
                        </a:solidFill>
                        <a:effectLst/>
                        <a:latin typeface="Arial Black"/>
                      </a:rPr>
                      <a:t>3</a:t>
                    </a:r>
                    <a:endParaRPr lang="ru-RU" sz="1400" kern="10" spc="0">
                      <a:ln w="9525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/>
                      <a:latin typeface="Arial Black"/>
                    </a:endParaRPr>
                  </a:p>
                </p:txBody>
              </p:sp>
            </p:grpSp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690" y="14085"/>
                  <a:ext cx="465" cy="135"/>
                </a:xfrm>
                <a:custGeom>
                  <a:avLst/>
                  <a:gdLst>
                    <a:gd name="T0" fmla="*/ 0 w 465"/>
                    <a:gd name="T1" fmla="*/ 75 h 135"/>
                    <a:gd name="T2" fmla="*/ 45 w 465"/>
                    <a:gd name="T3" fmla="*/ 45 h 135"/>
                    <a:gd name="T4" fmla="*/ 75 w 465"/>
                    <a:gd name="T5" fmla="*/ 0 h 135"/>
                    <a:gd name="T6" fmla="*/ 105 w 465"/>
                    <a:gd name="T7" fmla="*/ 45 h 135"/>
                    <a:gd name="T8" fmla="*/ 135 w 465"/>
                    <a:gd name="T9" fmla="*/ 135 h 135"/>
                    <a:gd name="T10" fmla="*/ 270 w 465"/>
                    <a:gd name="T11" fmla="*/ 30 h 135"/>
                    <a:gd name="T12" fmla="*/ 330 w 465"/>
                    <a:gd name="T13" fmla="*/ 45 h 135"/>
                    <a:gd name="T14" fmla="*/ 465 w 465"/>
                    <a:gd name="T15" fmla="*/ 105 h 135"/>
                    <a:gd name="T16" fmla="*/ 435 w 465"/>
                    <a:gd name="T17" fmla="*/ 9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5" h="135">
                      <a:moveTo>
                        <a:pt x="0" y="75"/>
                      </a:moveTo>
                      <a:cubicBezTo>
                        <a:pt x="15" y="65"/>
                        <a:pt x="32" y="58"/>
                        <a:pt x="45" y="45"/>
                      </a:cubicBezTo>
                      <a:cubicBezTo>
                        <a:pt x="58" y="32"/>
                        <a:pt x="57" y="0"/>
                        <a:pt x="75" y="0"/>
                      </a:cubicBezTo>
                      <a:cubicBezTo>
                        <a:pt x="93" y="0"/>
                        <a:pt x="98" y="29"/>
                        <a:pt x="105" y="45"/>
                      </a:cubicBezTo>
                      <a:cubicBezTo>
                        <a:pt x="118" y="74"/>
                        <a:pt x="135" y="135"/>
                        <a:pt x="135" y="135"/>
                      </a:cubicBezTo>
                      <a:cubicBezTo>
                        <a:pt x="216" y="119"/>
                        <a:pt x="244" y="109"/>
                        <a:pt x="270" y="30"/>
                      </a:cubicBezTo>
                      <a:cubicBezTo>
                        <a:pt x="290" y="35"/>
                        <a:pt x="311" y="38"/>
                        <a:pt x="330" y="45"/>
                      </a:cubicBezTo>
                      <a:cubicBezTo>
                        <a:pt x="380" y="64"/>
                        <a:pt x="412" y="105"/>
                        <a:pt x="465" y="105"/>
                      </a:cubicBezTo>
                      <a:lnTo>
                        <a:pt x="435" y="9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1714" y="8812"/>
              <a:ext cx="2675" cy="542"/>
              <a:chOff x="5146" y="12176"/>
              <a:chExt cx="3025" cy="573"/>
            </a:xfrm>
          </p:grpSpPr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>
                <a:off x="6961" y="12463"/>
                <a:ext cx="51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Oval 29"/>
              <p:cNvSpPr>
                <a:spLocks noChangeArrowheads="1"/>
              </p:cNvSpPr>
              <p:nvPr/>
            </p:nvSpPr>
            <p:spPr bwMode="auto">
              <a:xfrm>
                <a:off x="7491" y="12206"/>
                <a:ext cx="680" cy="543"/>
              </a:xfrm>
              <a:prstGeom prst="ellipse">
                <a:avLst/>
              </a:prstGeom>
              <a:solidFill>
                <a:srgbClr val="3366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2" name="Group 30"/>
              <p:cNvGrpSpPr>
                <a:grpSpLocks/>
              </p:cNvGrpSpPr>
              <p:nvPr/>
            </p:nvGrpSpPr>
            <p:grpSpPr bwMode="auto">
              <a:xfrm>
                <a:off x="5146" y="12176"/>
                <a:ext cx="1785" cy="558"/>
                <a:chOff x="3061" y="13804"/>
                <a:chExt cx="1785" cy="558"/>
              </a:xfrm>
            </p:grpSpPr>
            <p:grpSp>
              <p:nvGrpSpPr>
                <p:cNvPr id="23" name="Group 31"/>
                <p:cNvGrpSpPr>
                  <a:grpSpLocks/>
                </p:cNvGrpSpPr>
                <p:nvPr/>
              </p:nvGrpSpPr>
              <p:grpSpPr bwMode="auto">
                <a:xfrm>
                  <a:off x="3061" y="13804"/>
                  <a:ext cx="680" cy="543"/>
                  <a:chOff x="3061" y="13804"/>
                  <a:chExt cx="680" cy="543"/>
                </a:xfrm>
              </p:grpSpPr>
              <p:sp>
                <p:nvSpPr>
                  <p:cNvPr id="28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13804"/>
                    <a:ext cx="680" cy="543"/>
                  </a:xfrm>
                  <a:prstGeom prst="ellipse">
                    <a:avLst/>
                  </a:prstGeom>
                  <a:solidFill>
                    <a:srgbClr val="3366FF"/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" name="WordArt 33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3306" y="13866"/>
                    <a:ext cx="195" cy="405"/>
                  </a:xfrm>
                  <a:prstGeom prst="rect">
                    <a:avLst/>
                  </a:prstGeom>
                  <a:extLs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rtl="0">
                      <a:buNone/>
                    </a:pPr>
                    <a:r>
                      <a:rPr lang="ru-RU" sz="1400" kern="10" spc="0" smtClean="0">
                        <a:ln w="9525">
                          <a:solidFill>
                            <a:srgbClr val="FFFF00"/>
                          </a:solidFill>
                          <a:round/>
                          <a:headEnd/>
                          <a:tailEnd/>
                        </a:ln>
                        <a:solidFill>
                          <a:srgbClr val="FFFF00"/>
                        </a:solidFill>
                        <a:effectLst/>
                        <a:latin typeface="Arial Black"/>
                      </a:rPr>
                      <a:t>7</a:t>
                    </a:r>
                    <a:endParaRPr lang="ru-RU" sz="1400" kern="10" spc="0">
                      <a:ln w="9525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/>
                      <a:latin typeface="Arial Black"/>
                    </a:endParaRPr>
                  </a:p>
                </p:txBody>
              </p:sp>
            </p:grpSp>
            <p:grpSp>
              <p:nvGrpSpPr>
                <p:cNvPr id="24" name="Group 34"/>
                <p:cNvGrpSpPr>
                  <a:grpSpLocks/>
                </p:cNvGrpSpPr>
                <p:nvPr/>
              </p:nvGrpSpPr>
              <p:grpSpPr bwMode="auto">
                <a:xfrm>
                  <a:off x="4166" y="13819"/>
                  <a:ext cx="680" cy="543"/>
                  <a:chOff x="4421" y="13804"/>
                  <a:chExt cx="680" cy="543"/>
                </a:xfrm>
              </p:grpSpPr>
              <p:sp>
                <p:nvSpPr>
                  <p:cNvPr id="26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13804"/>
                    <a:ext cx="680" cy="543"/>
                  </a:xfrm>
                  <a:prstGeom prst="ellipse">
                    <a:avLst/>
                  </a:prstGeom>
                  <a:solidFill>
                    <a:srgbClr val="3366FF"/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7" name="WordArt 36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676" y="13849"/>
                    <a:ext cx="195" cy="405"/>
                  </a:xfrm>
                  <a:prstGeom prst="rect">
                    <a:avLst/>
                  </a:prstGeom>
                  <a:extLs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rtl="0">
                      <a:buNone/>
                    </a:pPr>
                    <a:r>
                      <a:rPr lang="ru-RU" sz="1400" kern="10" spc="0" dirty="0" smtClean="0">
                        <a:ln w="9525">
                          <a:solidFill>
                            <a:srgbClr val="FFFF00"/>
                          </a:solidFill>
                          <a:round/>
                          <a:headEnd/>
                          <a:tailEnd/>
                        </a:ln>
                        <a:solidFill>
                          <a:srgbClr val="FFFF00"/>
                        </a:solidFill>
                        <a:effectLst/>
                        <a:latin typeface="Arial Black"/>
                      </a:rPr>
                      <a:t>2</a:t>
                    </a:r>
                    <a:endParaRPr lang="ru-RU" sz="1400" kern="10" spc="0" dirty="0">
                      <a:ln w="9525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/>
                      <a:latin typeface="Arial Black"/>
                    </a:endParaRPr>
                  </a:p>
                </p:txBody>
              </p:sp>
            </p:grpSp>
            <p:sp>
              <p:nvSpPr>
                <p:cNvPr id="25" name="Freeform 37"/>
                <p:cNvSpPr>
                  <a:spLocks/>
                </p:cNvSpPr>
                <p:nvPr/>
              </p:nvSpPr>
              <p:spPr bwMode="auto">
                <a:xfrm>
                  <a:off x="3690" y="14085"/>
                  <a:ext cx="465" cy="135"/>
                </a:xfrm>
                <a:custGeom>
                  <a:avLst/>
                  <a:gdLst>
                    <a:gd name="T0" fmla="*/ 0 w 465"/>
                    <a:gd name="T1" fmla="*/ 75 h 135"/>
                    <a:gd name="T2" fmla="*/ 45 w 465"/>
                    <a:gd name="T3" fmla="*/ 45 h 135"/>
                    <a:gd name="T4" fmla="*/ 75 w 465"/>
                    <a:gd name="T5" fmla="*/ 0 h 135"/>
                    <a:gd name="T6" fmla="*/ 105 w 465"/>
                    <a:gd name="T7" fmla="*/ 45 h 135"/>
                    <a:gd name="T8" fmla="*/ 135 w 465"/>
                    <a:gd name="T9" fmla="*/ 135 h 135"/>
                    <a:gd name="T10" fmla="*/ 270 w 465"/>
                    <a:gd name="T11" fmla="*/ 30 h 135"/>
                    <a:gd name="T12" fmla="*/ 330 w 465"/>
                    <a:gd name="T13" fmla="*/ 45 h 135"/>
                    <a:gd name="T14" fmla="*/ 465 w 465"/>
                    <a:gd name="T15" fmla="*/ 105 h 135"/>
                    <a:gd name="T16" fmla="*/ 435 w 465"/>
                    <a:gd name="T17" fmla="*/ 9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5" h="135">
                      <a:moveTo>
                        <a:pt x="0" y="75"/>
                      </a:moveTo>
                      <a:cubicBezTo>
                        <a:pt x="15" y="65"/>
                        <a:pt x="32" y="58"/>
                        <a:pt x="45" y="45"/>
                      </a:cubicBezTo>
                      <a:cubicBezTo>
                        <a:pt x="58" y="32"/>
                        <a:pt x="57" y="0"/>
                        <a:pt x="75" y="0"/>
                      </a:cubicBezTo>
                      <a:cubicBezTo>
                        <a:pt x="93" y="0"/>
                        <a:pt x="98" y="29"/>
                        <a:pt x="105" y="45"/>
                      </a:cubicBezTo>
                      <a:cubicBezTo>
                        <a:pt x="118" y="74"/>
                        <a:pt x="135" y="135"/>
                        <a:pt x="135" y="135"/>
                      </a:cubicBezTo>
                      <a:cubicBezTo>
                        <a:pt x="216" y="119"/>
                        <a:pt x="244" y="109"/>
                        <a:pt x="270" y="30"/>
                      </a:cubicBezTo>
                      <a:cubicBezTo>
                        <a:pt x="290" y="35"/>
                        <a:pt x="311" y="38"/>
                        <a:pt x="330" y="45"/>
                      </a:cubicBezTo>
                      <a:cubicBezTo>
                        <a:pt x="380" y="64"/>
                        <a:pt x="412" y="105"/>
                        <a:pt x="465" y="105"/>
                      </a:cubicBezTo>
                      <a:lnTo>
                        <a:pt x="435" y="9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1699" y="9553"/>
              <a:ext cx="2675" cy="542"/>
              <a:chOff x="5146" y="12176"/>
              <a:chExt cx="3025" cy="573"/>
            </a:xfrm>
          </p:grpSpPr>
          <p:sp>
            <p:nvSpPr>
              <p:cNvPr id="10" name="Line 39"/>
              <p:cNvSpPr>
                <a:spLocks noChangeShapeType="1"/>
              </p:cNvSpPr>
              <p:nvPr/>
            </p:nvSpPr>
            <p:spPr bwMode="auto">
              <a:xfrm>
                <a:off x="6961" y="12463"/>
                <a:ext cx="51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Oval 40"/>
              <p:cNvSpPr>
                <a:spLocks noChangeArrowheads="1"/>
              </p:cNvSpPr>
              <p:nvPr/>
            </p:nvSpPr>
            <p:spPr bwMode="auto">
              <a:xfrm>
                <a:off x="7491" y="12206"/>
                <a:ext cx="680" cy="543"/>
              </a:xfrm>
              <a:prstGeom prst="ellipse">
                <a:avLst/>
              </a:prstGeom>
              <a:solidFill>
                <a:srgbClr val="3366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2" name="Group 41"/>
              <p:cNvGrpSpPr>
                <a:grpSpLocks/>
              </p:cNvGrpSpPr>
              <p:nvPr/>
            </p:nvGrpSpPr>
            <p:grpSpPr bwMode="auto">
              <a:xfrm>
                <a:off x="5146" y="12176"/>
                <a:ext cx="1785" cy="558"/>
                <a:chOff x="3061" y="13804"/>
                <a:chExt cx="1785" cy="558"/>
              </a:xfrm>
            </p:grpSpPr>
            <p:grpSp>
              <p:nvGrpSpPr>
                <p:cNvPr id="13" name="Group 42"/>
                <p:cNvGrpSpPr>
                  <a:grpSpLocks/>
                </p:cNvGrpSpPr>
                <p:nvPr/>
              </p:nvGrpSpPr>
              <p:grpSpPr bwMode="auto">
                <a:xfrm>
                  <a:off x="3061" y="13804"/>
                  <a:ext cx="680" cy="543"/>
                  <a:chOff x="3061" y="13804"/>
                  <a:chExt cx="680" cy="543"/>
                </a:xfrm>
              </p:grpSpPr>
              <p:sp>
                <p:nvSpPr>
                  <p:cNvPr id="18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13804"/>
                    <a:ext cx="680" cy="543"/>
                  </a:xfrm>
                  <a:prstGeom prst="ellipse">
                    <a:avLst/>
                  </a:prstGeom>
                  <a:solidFill>
                    <a:srgbClr val="3366FF"/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" name="WordArt 44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3306" y="13866"/>
                    <a:ext cx="195" cy="405"/>
                  </a:xfrm>
                  <a:prstGeom prst="rect">
                    <a:avLst/>
                  </a:prstGeom>
                  <a:extLs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rtl="0">
                      <a:buNone/>
                    </a:pPr>
                    <a:r>
                      <a:rPr lang="ru-RU" sz="1400" kern="10" spc="0" smtClean="0">
                        <a:ln w="9525">
                          <a:solidFill>
                            <a:srgbClr val="FFFF00"/>
                          </a:solidFill>
                          <a:round/>
                          <a:headEnd/>
                          <a:tailEnd/>
                        </a:ln>
                        <a:solidFill>
                          <a:srgbClr val="FFFF00"/>
                        </a:solidFill>
                        <a:effectLst/>
                        <a:latin typeface="Arial Black"/>
                      </a:rPr>
                      <a:t>8</a:t>
                    </a:r>
                    <a:endParaRPr lang="ru-RU" sz="1400" kern="10" spc="0">
                      <a:ln w="9525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/>
                      <a:latin typeface="Arial Black"/>
                    </a:endParaRPr>
                  </a:p>
                </p:txBody>
              </p:sp>
            </p:grpSp>
            <p:grpSp>
              <p:nvGrpSpPr>
                <p:cNvPr id="14" name="Group 45"/>
                <p:cNvGrpSpPr>
                  <a:grpSpLocks/>
                </p:cNvGrpSpPr>
                <p:nvPr/>
              </p:nvGrpSpPr>
              <p:grpSpPr bwMode="auto">
                <a:xfrm>
                  <a:off x="4166" y="13819"/>
                  <a:ext cx="680" cy="543"/>
                  <a:chOff x="4421" y="13804"/>
                  <a:chExt cx="680" cy="543"/>
                </a:xfrm>
              </p:grpSpPr>
              <p:sp>
                <p:nvSpPr>
                  <p:cNvPr id="16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13804"/>
                    <a:ext cx="680" cy="543"/>
                  </a:xfrm>
                  <a:prstGeom prst="ellipse">
                    <a:avLst/>
                  </a:prstGeom>
                  <a:solidFill>
                    <a:srgbClr val="3366FF"/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" name="WordArt 47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676" y="13849"/>
                    <a:ext cx="195" cy="405"/>
                  </a:xfrm>
                  <a:prstGeom prst="rect">
                    <a:avLst/>
                  </a:prstGeom>
                  <a:extLs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rtl="0">
                      <a:buNone/>
                    </a:pPr>
                    <a:r>
                      <a:rPr lang="ru-RU" sz="1400" kern="10" spc="0" smtClean="0">
                        <a:ln w="9525">
                          <a:solidFill>
                            <a:srgbClr val="FFFF00"/>
                          </a:solidFill>
                          <a:round/>
                          <a:headEnd/>
                          <a:tailEnd/>
                        </a:ln>
                        <a:solidFill>
                          <a:srgbClr val="FFFF00"/>
                        </a:solidFill>
                        <a:effectLst/>
                        <a:latin typeface="Arial Black"/>
                      </a:rPr>
                      <a:t>1</a:t>
                    </a:r>
                    <a:endParaRPr lang="ru-RU" sz="1400" kern="10" spc="0">
                      <a:ln w="9525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/>
                      <a:latin typeface="Arial Black"/>
                    </a:endParaRPr>
                  </a:p>
                </p:txBody>
              </p:sp>
            </p:grpSp>
            <p:sp>
              <p:nvSpPr>
                <p:cNvPr id="15" name="Freeform 48"/>
                <p:cNvSpPr>
                  <a:spLocks/>
                </p:cNvSpPr>
                <p:nvPr/>
              </p:nvSpPr>
              <p:spPr bwMode="auto">
                <a:xfrm>
                  <a:off x="3690" y="14085"/>
                  <a:ext cx="465" cy="135"/>
                </a:xfrm>
                <a:custGeom>
                  <a:avLst/>
                  <a:gdLst>
                    <a:gd name="T0" fmla="*/ 0 w 465"/>
                    <a:gd name="T1" fmla="*/ 75 h 135"/>
                    <a:gd name="T2" fmla="*/ 45 w 465"/>
                    <a:gd name="T3" fmla="*/ 45 h 135"/>
                    <a:gd name="T4" fmla="*/ 75 w 465"/>
                    <a:gd name="T5" fmla="*/ 0 h 135"/>
                    <a:gd name="T6" fmla="*/ 105 w 465"/>
                    <a:gd name="T7" fmla="*/ 45 h 135"/>
                    <a:gd name="T8" fmla="*/ 135 w 465"/>
                    <a:gd name="T9" fmla="*/ 135 h 135"/>
                    <a:gd name="T10" fmla="*/ 270 w 465"/>
                    <a:gd name="T11" fmla="*/ 30 h 135"/>
                    <a:gd name="T12" fmla="*/ 330 w 465"/>
                    <a:gd name="T13" fmla="*/ 45 h 135"/>
                    <a:gd name="T14" fmla="*/ 465 w 465"/>
                    <a:gd name="T15" fmla="*/ 105 h 135"/>
                    <a:gd name="T16" fmla="*/ 435 w 465"/>
                    <a:gd name="T17" fmla="*/ 9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5" h="135">
                      <a:moveTo>
                        <a:pt x="0" y="75"/>
                      </a:moveTo>
                      <a:cubicBezTo>
                        <a:pt x="15" y="65"/>
                        <a:pt x="32" y="58"/>
                        <a:pt x="45" y="45"/>
                      </a:cubicBezTo>
                      <a:cubicBezTo>
                        <a:pt x="58" y="32"/>
                        <a:pt x="57" y="0"/>
                        <a:pt x="75" y="0"/>
                      </a:cubicBezTo>
                      <a:cubicBezTo>
                        <a:pt x="93" y="0"/>
                        <a:pt x="98" y="29"/>
                        <a:pt x="105" y="45"/>
                      </a:cubicBezTo>
                      <a:cubicBezTo>
                        <a:pt x="118" y="74"/>
                        <a:pt x="135" y="135"/>
                        <a:pt x="135" y="135"/>
                      </a:cubicBezTo>
                      <a:cubicBezTo>
                        <a:pt x="216" y="119"/>
                        <a:pt x="244" y="109"/>
                        <a:pt x="270" y="30"/>
                      </a:cubicBezTo>
                      <a:cubicBezTo>
                        <a:pt x="290" y="35"/>
                        <a:pt x="311" y="38"/>
                        <a:pt x="330" y="45"/>
                      </a:cubicBezTo>
                      <a:cubicBezTo>
                        <a:pt x="380" y="64"/>
                        <a:pt x="412" y="105"/>
                        <a:pt x="465" y="105"/>
                      </a:cubicBezTo>
                      <a:lnTo>
                        <a:pt x="435" y="9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2" name="Group 49"/>
          <p:cNvGrpSpPr>
            <a:grpSpLocks/>
          </p:cNvGrpSpPr>
          <p:nvPr/>
        </p:nvGrpSpPr>
        <p:grpSpPr bwMode="auto">
          <a:xfrm>
            <a:off x="4379912" y="1458039"/>
            <a:ext cx="3697287" cy="2512255"/>
            <a:chOff x="6830" y="2455"/>
            <a:chExt cx="3520" cy="2969"/>
          </a:xfrm>
        </p:grpSpPr>
        <p:sp>
          <p:nvSpPr>
            <p:cNvPr id="53" name="AutoShape 50"/>
            <p:cNvSpPr>
              <a:spLocks noChangeArrowheads="1"/>
            </p:cNvSpPr>
            <p:nvPr/>
          </p:nvSpPr>
          <p:spPr bwMode="auto">
            <a:xfrm>
              <a:off x="7835" y="2455"/>
              <a:ext cx="1210" cy="605"/>
            </a:xfrm>
            <a:prstGeom prst="flowChartDisplay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7115" y="3382"/>
              <a:ext cx="821" cy="7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7432" y="3584"/>
              <a:ext cx="180" cy="36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600" b="1" kern="10" spc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rPr>
                <a:t>8</a:t>
              </a:r>
              <a:endParaRPr lang="ru-RU" sz="1600" b="1" kern="10" spc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endParaRPr>
            </a:p>
          </p:txBody>
        </p:sp>
        <p:grpSp>
          <p:nvGrpSpPr>
            <p:cNvPr id="56" name="Group 53"/>
            <p:cNvGrpSpPr>
              <a:grpSpLocks/>
            </p:cNvGrpSpPr>
            <p:nvPr/>
          </p:nvGrpSpPr>
          <p:grpSpPr bwMode="auto">
            <a:xfrm>
              <a:off x="8996" y="3449"/>
              <a:ext cx="1354" cy="561"/>
              <a:chOff x="8469" y="5813"/>
              <a:chExt cx="1354" cy="561"/>
            </a:xfrm>
          </p:grpSpPr>
          <p:sp>
            <p:nvSpPr>
              <p:cNvPr id="64" name="AutoShape 54"/>
              <p:cNvSpPr>
                <a:spLocks noChangeArrowheads="1"/>
              </p:cNvSpPr>
              <p:nvPr/>
            </p:nvSpPr>
            <p:spPr bwMode="auto">
              <a:xfrm>
                <a:off x="8469" y="5813"/>
                <a:ext cx="1354" cy="561"/>
              </a:xfrm>
              <a:prstGeom prst="flowChartTerminator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WordArt 55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78" y="5947"/>
                <a:ext cx="540" cy="36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600" b="1" kern="10" spc="0" smtClean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/>
                    <a:latin typeface="Arial"/>
                    <a:cs typeface="Arial"/>
                  </a:rPr>
                  <a:t>4, 4</a:t>
                </a:r>
                <a:endParaRPr lang="ru-RU" sz="1600" b="1" kern="10" spc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endParaRPr>
              </a:p>
            </p:txBody>
          </p:sp>
        </p:grp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6830" y="4863"/>
              <a:ext cx="1354" cy="56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 flipV="1">
              <a:off x="7747" y="3083"/>
              <a:ext cx="677" cy="3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7927" y="3756"/>
              <a:ext cx="106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AutoShape 59"/>
            <p:cNvSpPr>
              <a:spLocks noChangeArrowheads="1"/>
            </p:cNvSpPr>
            <p:nvPr/>
          </p:nvSpPr>
          <p:spPr bwMode="auto">
            <a:xfrm>
              <a:off x="9176" y="4160"/>
              <a:ext cx="1066" cy="648"/>
            </a:xfrm>
            <a:prstGeom prst="flowChartAlternateProcess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>
              <a:off x="7792" y="4040"/>
              <a:ext cx="1354" cy="3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9431" y="4347"/>
              <a:ext cx="540" cy="36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600" b="1" kern="10" spc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rPr>
                <a:t>5, 3</a:t>
              </a:r>
              <a:endParaRPr lang="ru-RU" sz="1600" b="1" kern="10" spc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>
              <a:off x="7537" y="4115"/>
              <a:ext cx="0" cy="7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1805644" y="89029"/>
            <a:ext cx="5006915" cy="1200329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az-Latn-AZ" sz="7200" b="1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İşçi vərəqi -4</a:t>
            </a:r>
            <a:endParaRPr lang="az-Latn-AZ" sz="7200" b="1" dirty="0"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20" name="Group 58"/>
          <p:cNvGrpSpPr>
            <a:grpSpLocks/>
          </p:cNvGrpSpPr>
          <p:nvPr/>
        </p:nvGrpSpPr>
        <p:grpSpPr bwMode="auto">
          <a:xfrm>
            <a:off x="4146754" y="4430121"/>
            <a:ext cx="5016500" cy="2579688"/>
            <a:chOff x="1922" y="2685"/>
            <a:chExt cx="8160" cy="4689"/>
          </a:xfrm>
        </p:grpSpPr>
        <p:grpSp>
          <p:nvGrpSpPr>
            <p:cNvPr id="121" name="Group 59"/>
            <p:cNvGrpSpPr>
              <a:grpSpLocks/>
            </p:cNvGrpSpPr>
            <p:nvPr/>
          </p:nvGrpSpPr>
          <p:grpSpPr bwMode="auto">
            <a:xfrm>
              <a:off x="3177" y="3152"/>
              <a:ext cx="2617" cy="482"/>
              <a:chOff x="2381" y="3125"/>
              <a:chExt cx="2835" cy="543"/>
            </a:xfrm>
          </p:grpSpPr>
          <p:sp>
            <p:nvSpPr>
              <p:cNvPr id="189" name="Rectangle 60"/>
              <p:cNvSpPr>
                <a:spLocks noChangeArrowheads="1"/>
              </p:cNvSpPr>
              <p:nvPr/>
            </p:nvSpPr>
            <p:spPr bwMode="auto">
              <a:xfrm>
                <a:off x="2381" y="3125"/>
                <a:ext cx="2835" cy="54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AutoShape 61"/>
              <p:cNvSpPr>
                <a:spLocks noChangeArrowheads="1"/>
              </p:cNvSpPr>
              <p:nvPr/>
            </p:nvSpPr>
            <p:spPr bwMode="auto">
              <a:xfrm>
                <a:off x="3894" y="3306"/>
                <a:ext cx="170" cy="170"/>
              </a:xfrm>
              <a:prstGeom prst="flowChartConnector">
                <a:avLst/>
              </a:pr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AutoShape 62"/>
              <p:cNvSpPr>
                <a:spLocks noChangeArrowheads="1"/>
              </p:cNvSpPr>
              <p:nvPr/>
            </p:nvSpPr>
            <p:spPr bwMode="auto">
              <a:xfrm>
                <a:off x="3401" y="3306"/>
                <a:ext cx="170" cy="170"/>
              </a:xfrm>
              <a:prstGeom prst="flowChartConnector">
                <a:avLst/>
              </a:pr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AutoShape 63"/>
              <p:cNvSpPr>
                <a:spLocks noChangeArrowheads="1"/>
              </p:cNvSpPr>
              <p:nvPr/>
            </p:nvSpPr>
            <p:spPr bwMode="auto">
              <a:xfrm>
                <a:off x="4370" y="3306"/>
                <a:ext cx="170" cy="170"/>
              </a:xfrm>
              <a:prstGeom prst="flowChartConnector">
                <a:avLst/>
              </a:pr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AutoShape 64"/>
              <p:cNvSpPr>
                <a:spLocks noChangeArrowheads="1"/>
              </p:cNvSpPr>
              <p:nvPr/>
            </p:nvSpPr>
            <p:spPr bwMode="auto">
              <a:xfrm>
                <a:off x="4812" y="3306"/>
                <a:ext cx="170" cy="170"/>
              </a:xfrm>
              <a:prstGeom prst="flowChartConnector">
                <a:avLst/>
              </a:pr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AutoShape 65"/>
              <p:cNvSpPr>
                <a:spLocks noChangeArrowheads="1"/>
              </p:cNvSpPr>
              <p:nvPr/>
            </p:nvSpPr>
            <p:spPr bwMode="auto">
              <a:xfrm>
                <a:off x="2925" y="3306"/>
                <a:ext cx="170" cy="170"/>
              </a:xfrm>
              <a:prstGeom prst="flowChartConnector">
                <a:avLst/>
              </a:pr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AutoShape 66"/>
              <p:cNvSpPr>
                <a:spLocks noChangeArrowheads="1"/>
              </p:cNvSpPr>
              <p:nvPr/>
            </p:nvSpPr>
            <p:spPr bwMode="auto">
              <a:xfrm>
                <a:off x="2466" y="3306"/>
                <a:ext cx="170" cy="170"/>
              </a:xfrm>
              <a:prstGeom prst="flowChartConnector">
                <a:avLst/>
              </a:pr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2" name="Line 67"/>
            <p:cNvSpPr>
              <a:spLocks noChangeShapeType="1"/>
            </p:cNvSpPr>
            <p:nvPr/>
          </p:nvSpPr>
          <p:spPr bwMode="auto">
            <a:xfrm flipH="1">
              <a:off x="2550" y="3634"/>
              <a:ext cx="1255" cy="642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AutoShape 68"/>
            <p:cNvSpPr>
              <a:spLocks noChangeArrowheads="1"/>
            </p:cNvSpPr>
            <p:nvPr/>
          </p:nvSpPr>
          <p:spPr bwMode="auto">
            <a:xfrm>
              <a:off x="5421" y="3313"/>
              <a:ext cx="157" cy="150"/>
            </a:xfrm>
            <a:prstGeom prst="flowChartConnector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4" name="Group 69"/>
            <p:cNvGrpSpPr>
              <a:grpSpLocks/>
            </p:cNvGrpSpPr>
            <p:nvPr/>
          </p:nvGrpSpPr>
          <p:grpSpPr bwMode="auto">
            <a:xfrm>
              <a:off x="1922" y="4294"/>
              <a:ext cx="1883" cy="830"/>
              <a:chOff x="1021" y="4412"/>
              <a:chExt cx="2040" cy="935"/>
            </a:xfrm>
          </p:grpSpPr>
          <p:sp>
            <p:nvSpPr>
              <p:cNvPr id="181" name="Rectangle 70"/>
              <p:cNvSpPr>
                <a:spLocks noChangeArrowheads="1"/>
              </p:cNvSpPr>
              <p:nvPr/>
            </p:nvSpPr>
            <p:spPr bwMode="auto">
              <a:xfrm>
                <a:off x="1021" y="4417"/>
                <a:ext cx="2040" cy="91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Line 71"/>
              <p:cNvSpPr>
                <a:spLocks noChangeShapeType="1"/>
              </p:cNvSpPr>
              <p:nvPr/>
            </p:nvSpPr>
            <p:spPr bwMode="auto">
              <a:xfrm>
                <a:off x="2041" y="4412"/>
                <a:ext cx="0" cy="935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AutoShape 72"/>
              <p:cNvSpPr>
                <a:spLocks noChangeArrowheads="1"/>
              </p:cNvSpPr>
              <p:nvPr/>
            </p:nvSpPr>
            <p:spPr bwMode="auto">
              <a:xfrm>
                <a:off x="1157" y="4618"/>
                <a:ext cx="170" cy="170"/>
              </a:xfrm>
              <a:prstGeom prst="flowChartConnector">
                <a:avLst/>
              </a:pr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AutoShape 73"/>
              <p:cNvSpPr>
                <a:spLocks noChangeArrowheads="1"/>
              </p:cNvSpPr>
              <p:nvPr/>
            </p:nvSpPr>
            <p:spPr bwMode="auto">
              <a:xfrm>
                <a:off x="1718" y="4635"/>
                <a:ext cx="170" cy="170"/>
              </a:xfrm>
              <a:prstGeom prst="flowChartConnector">
                <a:avLst/>
              </a:pr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AutoShape 74"/>
              <p:cNvSpPr>
                <a:spLocks noChangeArrowheads="1"/>
              </p:cNvSpPr>
              <p:nvPr/>
            </p:nvSpPr>
            <p:spPr bwMode="auto">
              <a:xfrm>
                <a:off x="1429" y="4997"/>
                <a:ext cx="170" cy="170"/>
              </a:xfrm>
              <a:prstGeom prst="flowChartConnector">
                <a:avLst/>
              </a:pr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AutoShape 75"/>
              <p:cNvSpPr>
                <a:spLocks noChangeArrowheads="1"/>
              </p:cNvSpPr>
              <p:nvPr/>
            </p:nvSpPr>
            <p:spPr bwMode="auto">
              <a:xfrm>
                <a:off x="2143" y="4635"/>
                <a:ext cx="170" cy="170"/>
              </a:xfrm>
              <a:prstGeom prst="flowChartConnector">
                <a:avLst/>
              </a:pr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AutoShape 76"/>
              <p:cNvSpPr>
                <a:spLocks noChangeArrowheads="1"/>
              </p:cNvSpPr>
              <p:nvPr/>
            </p:nvSpPr>
            <p:spPr bwMode="auto">
              <a:xfrm>
                <a:off x="2772" y="4658"/>
                <a:ext cx="170" cy="170"/>
              </a:xfrm>
              <a:prstGeom prst="flowChartConnector">
                <a:avLst/>
              </a:pr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AutoShape 77"/>
              <p:cNvSpPr>
                <a:spLocks noChangeArrowheads="1"/>
              </p:cNvSpPr>
              <p:nvPr/>
            </p:nvSpPr>
            <p:spPr bwMode="auto">
              <a:xfrm>
                <a:off x="2449" y="5020"/>
                <a:ext cx="170" cy="170"/>
              </a:xfrm>
              <a:prstGeom prst="flowChartConnector">
                <a:avLst/>
              </a:pr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5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270" y="5240"/>
              <a:ext cx="186" cy="35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kern="10" spc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 Black"/>
                </a:rPr>
                <a:t>3</a:t>
              </a:r>
              <a:endParaRPr lang="ru-RU" sz="1400" kern="10" spc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endParaRPr>
            </a:p>
          </p:txBody>
        </p:sp>
        <p:sp>
          <p:nvSpPr>
            <p:cNvPr id="126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3180" y="5255"/>
              <a:ext cx="186" cy="35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kern="10" spc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 Black"/>
                </a:rPr>
                <a:t>3</a:t>
              </a:r>
              <a:endParaRPr lang="ru-RU" sz="1400" kern="10" spc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endParaRPr>
            </a:p>
          </p:txBody>
        </p:sp>
        <p:sp>
          <p:nvSpPr>
            <p:cNvPr id="127" name="Line 80"/>
            <p:cNvSpPr>
              <a:spLocks noChangeShapeType="1"/>
            </p:cNvSpPr>
            <p:nvPr/>
          </p:nvSpPr>
          <p:spPr bwMode="auto">
            <a:xfrm>
              <a:off x="4119" y="3634"/>
              <a:ext cx="0" cy="241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Line 81"/>
            <p:cNvSpPr>
              <a:spLocks noChangeShapeType="1"/>
            </p:cNvSpPr>
            <p:nvPr/>
          </p:nvSpPr>
          <p:spPr bwMode="auto">
            <a:xfrm>
              <a:off x="3491" y="7374"/>
              <a:ext cx="1256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Line 82"/>
            <p:cNvSpPr>
              <a:spLocks noChangeShapeType="1"/>
            </p:cNvSpPr>
            <p:nvPr/>
          </p:nvSpPr>
          <p:spPr bwMode="auto">
            <a:xfrm>
              <a:off x="4401" y="3634"/>
              <a:ext cx="1287" cy="128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0" name="Group 83"/>
            <p:cNvGrpSpPr>
              <a:grpSpLocks/>
            </p:cNvGrpSpPr>
            <p:nvPr/>
          </p:nvGrpSpPr>
          <p:grpSpPr bwMode="auto">
            <a:xfrm>
              <a:off x="4951" y="4924"/>
              <a:ext cx="1727" cy="956"/>
              <a:chOff x="4302" y="5122"/>
              <a:chExt cx="1871" cy="1077"/>
            </a:xfrm>
          </p:grpSpPr>
          <p:sp>
            <p:nvSpPr>
              <p:cNvPr id="174" name="Rectangle 84"/>
              <p:cNvSpPr>
                <a:spLocks noChangeArrowheads="1"/>
              </p:cNvSpPr>
              <p:nvPr/>
            </p:nvSpPr>
            <p:spPr bwMode="auto">
              <a:xfrm>
                <a:off x="4302" y="5122"/>
                <a:ext cx="1871" cy="1077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AutoShape 85"/>
              <p:cNvSpPr>
                <a:spLocks noChangeArrowheads="1"/>
              </p:cNvSpPr>
              <p:nvPr/>
            </p:nvSpPr>
            <p:spPr bwMode="auto">
              <a:xfrm>
                <a:off x="5118" y="5433"/>
                <a:ext cx="170" cy="170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AutoShape 86"/>
              <p:cNvSpPr>
                <a:spLocks noChangeArrowheads="1"/>
              </p:cNvSpPr>
              <p:nvPr/>
            </p:nvSpPr>
            <p:spPr bwMode="auto">
              <a:xfrm>
                <a:off x="5662" y="5229"/>
                <a:ext cx="170" cy="170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AutoShape 87"/>
              <p:cNvSpPr>
                <a:spLocks noChangeArrowheads="1"/>
              </p:cNvSpPr>
              <p:nvPr/>
            </p:nvSpPr>
            <p:spPr bwMode="auto">
              <a:xfrm>
                <a:off x="4523" y="5738"/>
                <a:ext cx="170" cy="170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AutoShape 88"/>
              <p:cNvSpPr>
                <a:spLocks noChangeArrowheads="1"/>
              </p:cNvSpPr>
              <p:nvPr/>
            </p:nvSpPr>
            <p:spPr bwMode="auto">
              <a:xfrm>
                <a:off x="5152" y="5959"/>
                <a:ext cx="170" cy="170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AutoShape 89"/>
              <p:cNvSpPr>
                <a:spLocks noChangeArrowheads="1"/>
              </p:cNvSpPr>
              <p:nvPr/>
            </p:nvSpPr>
            <p:spPr bwMode="auto">
              <a:xfrm>
                <a:off x="5679" y="5789"/>
                <a:ext cx="170" cy="170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AutoShape 90"/>
              <p:cNvSpPr>
                <a:spLocks noChangeArrowheads="1"/>
              </p:cNvSpPr>
              <p:nvPr/>
            </p:nvSpPr>
            <p:spPr bwMode="auto">
              <a:xfrm>
                <a:off x="4506" y="5229"/>
                <a:ext cx="170" cy="170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1" name="Line 91"/>
            <p:cNvSpPr>
              <a:spLocks noChangeShapeType="1"/>
            </p:cNvSpPr>
            <p:nvPr/>
          </p:nvSpPr>
          <p:spPr bwMode="auto">
            <a:xfrm>
              <a:off x="5327" y="6300"/>
              <a:ext cx="1256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Line 92"/>
            <p:cNvSpPr>
              <a:spLocks noChangeShapeType="1"/>
            </p:cNvSpPr>
            <p:nvPr/>
          </p:nvSpPr>
          <p:spPr bwMode="auto">
            <a:xfrm flipV="1">
              <a:off x="5406" y="5059"/>
              <a:ext cx="1255" cy="79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Line 93"/>
            <p:cNvSpPr>
              <a:spLocks noChangeShapeType="1"/>
            </p:cNvSpPr>
            <p:nvPr/>
          </p:nvSpPr>
          <p:spPr bwMode="auto">
            <a:xfrm>
              <a:off x="4433" y="3634"/>
              <a:ext cx="3766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WordArt 94"/>
            <p:cNvSpPr>
              <a:spLocks noChangeArrowheads="1" noChangeShapeType="1" noTextEdit="1"/>
            </p:cNvSpPr>
            <p:nvPr/>
          </p:nvSpPr>
          <p:spPr bwMode="auto">
            <a:xfrm>
              <a:off x="4292" y="2685"/>
              <a:ext cx="185" cy="35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kern="10" spc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 Black"/>
                </a:rPr>
                <a:t>6</a:t>
              </a:r>
              <a:endParaRPr lang="ru-RU" sz="1400" kern="10" spc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endParaRPr>
            </a:p>
          </p:txBody>
        </p:sp>
        <p:sp>
          <p:nvSpPr>
            <p:cNvPr id="135" name="Line 95"/>
            <p:cNvSpPr>
              <a:spLocks noChangeShapeType="1"/>
            </p:cNvSpPr>
            <p:nvPr/>
          </p:nvSpPr>
          <p:spPr bwMode="auto">
            <a:xfrm>
              <a:off x="8262" y="4558"/>
              <a:ext cx="1255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6" name="Group 96"/>
            <p:cNvGrpSpPr>
              <a:grpSpLocks/>
            </p:cNvGrpSpPr>
            <p:nvPr/>
          </p:nvGrpSpPr>
          <p:grpSpPr bwMode="auto">
            <a:xfrm>
              <a:off x="7571" y="3634"/>
              <a:ext cx="628" cy="2249"/>
              <a:chOff x="7141" y="3668"/>
              <a:chExt cx="680" cy="2534"/>
            </a:xfrm>
          </p:grpSpPr>
          <p:sp>
            <p:nvSpPr>
              <p:cNvPr id="172" name="Line 97"/>
              <p:cNvSpPr>
                <a:spLocks noChangeShapeType="1"/>
              </p:cNvSpPr>
              <p:nvPr/>
            </p:nvSpPr>
            <p:spPr bwMode="auto">
              <a:xfrm>
                <a:off x="7141" y="3668"/>
                <a:ext cx="0" cy="2534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Line 98"/>
              <p:cNvSpPr>
                <a:spLocks noChangeShapeType="1"/>
              </p:cNvSpPr>
              <p:nvPr/>
            </p:nvSpPr>
            <p:spPr bwMode="auto">
              <a:xfrm>
                <a:off x="7141" y="6202"/>
                <a:ext cx="680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7" name="Line 99"/>
            <p:cNvSpPr>
              <a:spLocks noChangeShapeType="1"/>
            </p:cNvSpPr>
            <p:nvPr/>
          </p:nvSpPr>
          <p:spPr bwMode="auto">
            <a:xfrm>
              <a:off x="8530" y="6671"/>
              <a:ext cx="1256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8" name="Group 100"/>
            <p:cNvGrpSpPr>
              <a:grpSpLocks/>
            </p:cNvGrpSpPr>
            <p:nvPr/>
          </p:nvGrpSpPr>
          <p:grpSpPr bwMode="auto">
            <a:xfrm>
              <a:off x="8199" y="3023"/>
              <a:ext cx="1413" cy="1090"/>
              <a:chOff x="8199" y="3023"/>
              <a:chExt cx="1413" cy="1090"/>
            </a:xfrm>
          </p:grpSpPr>
          <p:sp>
            <p:nvSpPr>
              <p:cNvPr id="163" name="Rectangle 101"/>
              <p:cNvSpPr>
                <a:spLocks noChangeArrowheads="1"/>
              </p:cNvSpPr>
              <p:nvPr/>
            </p:nvSpPr>
            <p:spPr bwMode="auto">
              <a:xfrm>
                <a:off x="8199" y="3031"/>
                <a:ext cx="1413" cy="1082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AutoShape 102"/>
              <p:cNvSpPr>
                <a:spLocks noChangeArrowheads="1"/>
              </p:cNvSpPr>
              <p:nvPr/>
            </p:nvSpPr>
            <p:spPr bwMode="auto">
              <a:xfrm>
                <a:off x="8318" y="3152"/>
                <a:ext cx="148" cy="17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AutoShape 103"/>
              <p:cNvSpPr>
                <a:spLocks noChangeArrowheads="1"/>
              </p:cNvSpPr>
              <p:nvPr/>
            </p:nvSpPr>
            <p:spPr bwMode="auto">
              <a:xfrm>
                <a:off x="8842" y="3152"/>
                <a:ext cx="148" cy="17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AutoShape 104"/>
              <p:cNvSpPr>
                <a:spLocks noChangeArrowheads="1"/>
              </p:cNvSpPr>
              <p:nvPr/>
            </p:nvSpPr>
            <p:spPr bwMode="auto">
              <a:xfrm>
                <a:off x="9392" y="3152"/>
                <a:ext cx="147" cy="17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AutoShape 105"/>
              <p:cNvSpPr>
                <a:spLocks noChangeArrowheads="1"/>
              </p:cNvSpPr>
              <p:nvPr/>
            </p:nvSpPr>
            <p:spPr bwMode="auto">
              <a:xfrm>
                <a:off x="8324" y="3749"/>
                <a:ext cx="148" cy="171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AutoShape 106"/>
              <p:cNvSpPr>
                <a:spLocks noChangeArrowheads="1"/>
              </p:cNvSpPr>
              <p:nvPr/>
            </p:nvSpPr>
            <p:spPr bwMode="auto">
              <a:xfrm>
                <a:off x="8858" y="3739"/>
                <a:ext cx="148" cy="171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AutoShape 107"/>
              <p:cNvSpPr>
                <a:spLocks noChangeArrowheads="1"/>
              </p:cNvSpPr>
              <p:nvPr/>
            </p:nvSpPr>
            <p:spPr bwMode="auto">
              <a:xfrm>
                <a:off x="9392" y="3749"/>
                <a:ext cx="147" cy="171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Line 108"/>
              <p:cNvSpPr>
                <a:spLocks noChangeShapeType="1"/>
              </p:cNvSpPr>
              <p:nvPr/>
            </p:nvSpPr>
            <p:spPr bwMode="auto">
              <a:xfrm>
                <a:off x="8679" y="3023"/>
                <a:ext cx="0" cy="108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Line 109"/>
              <p:cNvSpPr>
                <a:spLocks noChangeShapeType="1"/>
              </p:cNvSpPr>
              <p:nvPr/>
            </p:nvSpPr>
            <p:spPr bwMode="auto">
              <a:xfrm>
                <a:off x="9191" y="3023"/>
                <a:ext cx="0" cy="108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9" name="Group 110"/>
            <p:cNvGrpSpPr>
              <a:grpSpLocks/>
            </p:cNvGrpSpPr>
            <p:nvPr/>
          </p:nvGrpSpPr>
          <p:grpSpPr bwMode="auto">
            <a:xfrm>
              <a:off x="8199" y="5442"/>
              <a:ext cx="1883" cy="864"/>
              <a:chOff x="8199" y="5442"/>
              <a:chExt cx="1883" cy="864"/>
            </a:xfrm>
          </p:grpSpPr>
          <p:grpSp>
            <p:nvGrpSpPr>
              <p:cNvPr id="153" name="Group 111"/>
              <p:cNvGrpSpPr>
                <a:grpSpLocks/>
              </p:cNvGrpSpPr>
              <p:nvPr/>
            </p:nvGrpSpPr>
            <p:grpSpPr bwMode="auto">
              <a:xfrm>
                <a:off x="8199" y="5481"/>
                <a:ext cx="1883" cy="803"/>
                <a:chOff x="7821" y="5749"/>
                <a:chExt cx="2040" cy="905"/>
              </a:xfrm>
            </p:grpSpPr>
            <p:sp>
              <p:nvSpPr>
                <p:cNvPr id="156" name="Rectangle 112"/>
                <p:cNvSpPr>
                  <a:spLocks noChangeArrowheads="1"/>
                </p:cNvSpPr>
                <p:nvPr/>
              </p:nvSpPr>
              <p:spPr bwMode="auto">
                <a:xfrm>
                  <a:off x="7821" y="5749"/>
                  <a:ext cx="2040" cy="905"/>
                </a:xfrm>
                <a:prstGeom prst="rect">
                  <a:avLst/>
                </a:prstGeom>
                <a:solidFill>
                  <a:srgbClr val="C0C0C0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7" name="AutoShape 113"/>
                <p:cNvSpPr>
                  <a:spLocks noChangeArrowheads="1"/>
                </p:cNvSpPr>
                <p:nvPr/>
              </p:nvSpPr>
              <p:spPr bwMode="auto">
                <a:xfrm>
                  <a:off x="8042" y="5885"/>
                  <a:ext cx="170" cy="170"/>
                </a:xfrm>
                <a:prstGeom prst="flowChartConnector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" name="AutoShape 114"/>
                <p:cNvSpPr>
                  <a:spLocks noChangeArrowheads="1"/>
                </p:cNvSpPr>
                <p:nvPr/>
              </p:nvSpPr>
              <p:spPr bwMode="auto">
                <a:xfrm>
                  <a:off x="9249" y="5891"/>
                  <a:ext cx="170" cy="170"/>
                </a:xfrm>
                <a:prstGeom prst="flowChartConnector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9" name="AutoShape 115"/>
                <p:cNvSpPr>
                  <a:spLocks noChangeArrowheads="1"/>
                </p:cNvSpPr>
                <p:nvPr/>
              </p:nvSpPr>
              <p:spPr bwMode="auto">
                <a:xfrm>
                  <a:off x="8365" y="6287"/>
                  <a:ext cx="170" cy="170"/>
                </a:xfrm>
                <a:prstGeom prst="flowChartConnector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" name="AutoShape 116"/>
                <p:cNvSpPr>
                  <a:spLocks noChangeArrowheads="1"/>
                </p:cNvSpPr>
                <p:nvPr/>
              </p:nvSpPr>
              <p:spPr bwMode="auto">
                <a:xfrm>
                  <a:off x="8943" y="6281"/>
                  <a:ext cx="170" cy="170"/>
                </a:xfrm>
                <a:prstGeom prst="flowChartConnector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" name="AutoShape 117"/>
                <p:cNvSpPr>
                  <a:spLocks noChangeArrowheads="1"/>
                </p:cNvSpPr>
                <p:nvPr/>
              </p:nvSpPr>
              <p:spPr bwMode="auto">
                <a:xfrm>
                  <a:off x="9538" y="6281"/>
                  <a:ext cx="170" cy="170"/>
                </a:xfrm>
                <a:prstGeom prst="flowChartConnector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2" name="AutoShape 118"/>
                <p:cNvSpPr>
                  <a:spLocks noChangeArrowheads="1"/>
                </p:cNvSpPr>
                <p:nvPr/>
              </p:nvSpPr>
              <p:spPr bwMode="auto">
                <a:xfrm>
                  <a:off x="8637" y="5891"/>
                  <a:ext cx="170" cy="170"/>
                </a:xfrm>
                <a:prstGeom prst="flowChartConnector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54" name="Line 119"/>
              <p:cNvSpPr>
                <a:spLocks noChangeShapeType="1"/>
              </p:cNvSpPr>
              <p:nvPr/>
            </p:nvSpPr>
            <p:spPr bwMode="auto">
              <a:xfrm rot="1500000">
                <a:off x="8649" y="5442"/>
                <a:ext cx="0" cy="864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Line 120"/>
              <p:cNvSpPr>
                <a:spLocks noChangeShapeType="1"/>
              </p:cNvSpPr>
              <p:nvPr/>
            </p:nvSpPr>
            <p:spPr bwMode="auto">
              <a:xfrm rot="1500000">
                <a:off x="9189" y="5442"/>
                <a:ext cx="0" cy="864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0" name="Line 121"/>
            <p:cNvSpPr>
              <a:spLocks noChangeShapeType="1"/>
            </p:cNvSpPr>
            <p:nvPr/>
          </p:nvSpPr>
          <p:spPr bwMode="auto">
            <a:xfrm>
              <a:off x="2059" y="5626"/>
              <a:ext cx="533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1" name="Group 122"/>
            <p:cNvGrpSpPr>
              <a:grpSpLocks/>
            </p:cNvGrpSpPr>
            <p:nvPr/>
          </p:nvGrpSpPr>
          <p:grpSpPr bwMode="auto">
            <a:xfrm>
              <a:off x="2972" y="5626"/>
              <a:ext cx="2736" cy="1326"/>
              <a:chOff x="2972" y="5626"/>
              <a:chExt cx="2736" cy="1326"/>
            </a:xfrm>
          </p:grpSpPr>
          <p:grpSp>
            <p:nvGrpSpPr>
              <p:cNvPr id="142" name="Group 123"/>
              <p:cNvGrpSpPr>
                <a:grpSpLocks/>
              </p:cNvGrpSpPr>
              <p:nvPr/>
            </p:nvGrpSpPr>
            <p:grpSpPr bwMode="auto">
              <a:xfrm>
                <a:off x="3177" y="6046"/>
                <a:ext cx="1780" cy="906"/>
                <a:chOff x="2381" y="6386"/>
                <a:chExt cx="1928" cy="1020"/>
              </a:xfrm>
            </p:grpSpPr>
            <p:sp>
              <p:nvSpPr>
                <p:cNvPr id="14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381" y="6386"/>
                  <a:ext cx="1928" cy="102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7" name="AutoShape 125"/>
                <p:cNvSpPr>
                  <a:spLocks noChangeArrowheads="1"/>
                </p:cNvSpPr>
                <p:nvPr/>
              </p:nvSpPr>
              <p:spPr bwMode="auto">
                <a:xfrm>
                  <a:off x="2542" y="6552"/>
                  <a:ext cx="160" cy="191"/>
                </a:xfrm>
                <a:prstGeom prst="flowChartConnector">
                  <a:avLst/>
                </a:prstGeom>
                <a:solidFill>
                  <a:srgbClr val="80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8" name="AutoShape 126"/>
                <p:cNvSpPr>
                  <a:spLocks noChangeArrowheads="1"/>
                </p:cNvSpPr>
                <p:nvPr/>
              </p:nvSpPr>
              <p:spPr bwMode="auto">
                <a:xfrm>
                  <a:off x="3795" y="6571"/>
                  <a:ext cx="161" cy="191"/>
                </a:xfrm>
                <a:prstGeom prst="flowChartConnector">
                  <a:avLst/>
                </a:prstGeom>
                <a:solidFill>
                  <a:srgbClr val="80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9" name="AutoShape 127"/>
                <p:cNvSpPr>
                  <a:spLocks noChangeArrowheads="1"/>
                </p:cNvSpPr>
                <p:nvPr/>
              </p:nvSpPr>
              <p:spPr bwMode="auto">
                <a:xfrm>
                  <a:off x="2831" y="7036"/>
                  <a:ext cx="161" cy="192"/>
                </a:xfrm>
                <a:prstGeom prst="flowChartConnector">
                  <a:avLst/>
                </a:prstGeom>
                <a:solidFill>
                  <a:srgbClr val="80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0" name="AutoShape 128"/>
                <p:cNvSpPr>
                  <a:spLocks noChangeArrowheads="1"/>
                </p:cNvSpPr>
                <p:nvPr/>
              </p:nvSpPr>
              <p:spPr bwMode="auto">
                <a:xfrm>
                  <a:off x="3409" y="7036"/>
                  <a:ext cx="161" cy="192"/>
                </a:xfrm>
                <a:prstGeom prst="flowChartConnector">
                  <a:avLst/>
                </a:prstGeom>
                <a:solidFill>
                  <a:srgbClr val="80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1" name="AutoShape 129"/>
                <p:cNvSpPr>
                  <a:spLocks noChangeArrowheads="1"/>
                </p:cNvSpPr>
                <p:nvPr/>
              </p:nvSpPr>
              <p:spPr bwMode="auto">
                <a:xfrm>
                  <a:off x="4004" y="7036"/>
                  <a:ext cx="160" cy="192"/>
                </a:xfrm>
                <a:prstGeom prst="flowChartConnector">
                  <a:avLst/>
                </a:prstGeom>
                <a:solidFill>
                  <a:srgbClr val="80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2" name="AutoShape 130"/>
                <p:cNvSpPr>
                  <a:spLocks noChangeArrowheads="1"/>
                </p:cNvSpPr>
                <p:nvPr/>
              </p:nvSpPr>
              <p:spPr bwMode="auto">
                <a:xfrm>
                  <a:off x="3168" y="6552"/>
                  <a:ext cx="161" cy="191"/>
                </a:xfrm>
                <a:prstGeom prst="flowChartConnector">
                  <a:avLst/>
                </a:prstGeom>
                <a:solidFill>
                  <a:srgbClr val="80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43" name="WordArt 1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5361" y="5958"/>
                <a:ext cx="347" cy="36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400" kern="10" spc="0" smtClean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/>
                    <a:latin typeface="Arial Black"/>
                  </a:rPr>
                  <a:t>4 ,</a:t>
                </a:r>
                <a:endParaRPr lang="ru-RU" sz="1400" kern="10" spc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144" name="Line 132"/>
              <p:cNvSpPr>
                <a:spLocks noChangeShapeType="1"/>
              </p:cNvSpPr>
              <p:nvPr/>
            </p:nvSpPr>
            <p:spPr bwMode="auto">
              <a:xfrm>
                <a:off x="2972" y="5626"/>
                <a:ext cx="533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Line 133"/>
              <p:cNvSpPr>
                <a:spLocks noChangeShapeType="1"/>
              </p:cNvSpPr>
              <p:nvPr/>
            </p:nvSpPr>
            <p:spPr bwMode="auto">
              <a:xfrm rot="20220000" flipH="1">
                <a:off x="3083" y="6180"/>
                <a:ext cx="821" cy="605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92892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979805" y="1524000"/>
            <a:ext cx="3305175" cy="1565275"/>
            <a:chOff x="2629" y="11416"/>
            <a:chExt cx="5205" cy="2466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29" y="11416"/>
              <a:ext cx="2082" cy="152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928" y="11694"/>
              <a:ext cx="520" cy="470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956" y="12149"/>
              <a:ext cx="521" cy="470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az-Latn-AZ" dirty="0" smtClean="0"/>
                <a:t>4</a:t>
              </a:r>
              <a:endParaRPr lang="ru-RU" dirty="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227" y="11801"/>
              <a:ext cx="87" cy="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998" y="11970"/>
              <a:ext cx="86" cy="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40" y="11959"/>
              <a:ext cx="87" cy="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021" y="12260"/>
              <a:ext cx="87" cy="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164" y="12439"/>
              <a:ext cx="87" cy="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4307" y="12260"/>
              <a:ext cx="87" cy="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2998" y="11800"/>
              <a:ext cx="86" cy="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5752" y="11416"/>
              <a:ext cx="2082" cy="152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5973" y="11694"/>
              <a:ext cx="521" cy="470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7053" y="12237"/>
              <a:ext cx="521" cy="470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266" y="12308"/>
              <a:ext cx="87" cy="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7409" y="12496"/>
              <a:ext cx="87" cy="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7136" y="12494"/>
              <a:ext cx="87" cy="8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6082" y="11981"/>
              <a:ext cx="86" cy="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6312" y="11782"/>
              <a:ext cx="86" cy="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6793" y="12942"/>
              <a:ext cx="0" cy="3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644" y="12942"/>
              <a:ext cx="0" cy="3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4867" y="11691"/>
              <a:ext cx="738" cy="7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5182" y="11735"/>
              <a:ext cx="127" cy="67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200" kern="10" spc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rPr>
                <a:t>&gt;</a:t>
              </a:r>
            </a:p>
            <a:p>
              <a:pPr algn="ctr" rtl="0">
                <a:buNone/>
              </a:pPr>
              <a:r>
                <a:rPr lang="ru-RU" sz="1200" kern="10" spc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rPr>
                <a:t>&lt;</a:t>
              </a:r>
            </a:p>
            <a:p>
              <a:pPr algn="ctr" rtl="0">
                <a:buNone/>
              </a:pPr>
              <a:r>
                <a:rPr lang="ru-RU" sz="1200" kern="10" spc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rPr>
                <a:t>=</a:t>
              </a:r>
              <a:endParaRPr lang="ru-RU" sz="1200" kern="10" spc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149" y="13294"/>
              <a:ext cx="1041" cy="3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6273" y="13298"/>
              <a:ext cx="1041" cy="3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6567" y="13882"/>
              <a:ext cx="4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5366585" y="1523999"/>
            <a:ext cx="2733675" cy="1752601"/>
            <a:chOff x="6438" y="5252"/>
            <a:chExt cx="4739" cy="1870"/>
          </a:xfrm>
        </p:grpSpPr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6438" y="5252"/>
              <a:ext cx="4739" cy="1870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6603" y="5476"/>
              <a:ext cx="3330" cy="910"/>
              <a:chOff x="6603" y="5476"/>
              <a:chExt cx="3330" cy="910"/>
            </a:xfrm>
          </p:grpSpPr>
          <p:grpSp>
            <p:nvGrpSpPr>
              <p:cNvPr id="44" name="Group 31"/>
              <p:cNvGrpSpPr>
                <a:grpSpLocks/>
              </p:cNvGrpSpPr>
              <p:nvPr/>
            </p:nvGrpSpPr>
            <p:grpSpPr bwMode="auto">
              <a:xfrm>
                <a:off x="6603" y="5551"/>
                <a:ext cx="1483" cy="835"/>
                <a:chOff x="6603" y="5551"/>
                <a:chExt cx="1483" cy="835"/>
              </a:xfrm>
            </p:grpSpPr>
            <p:sp>
              <p:nvSpPr>
                <p:cNvPr id="51" name="Oval 32"/>
                <p:cNvSpPr>
                  <a:spLocks noChangeArrowheads="1"/>
                </p:cNvSpPr>
                <p:nvPr/>
              </p:nvSpPr>
              <p:spPr bwMode="auto">
                <a:xfrm rot="3076239">
                  <a:off x="6948" y="5206"/>
                  <a:ext cx="793" cy="148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Line 33"/>
                <p:cNvSpPr>
                  <a:spLocks noChangeShapeType="1"/>
                </p:cNvSpPr>
                <p:nvPr/>
              </p:nvSpPr>
              <p:spPr bwMode="auto">
                <a:xfrm rot="1200000">
                  <a:off x="6824" y="5899"/>
                  <a:ext cx="567" cy="432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" name="Oval 34"/>
                <p:cNvSpPr>
                  <a:spLocks noChangeArrowheads="1"/>
                </p:cNvSpPr>
                <p:nvPr/>
              </p:nvSpPr>
              <p:spPr bwMode="auto">
                <a:xfrm>
                  <a:off x="7132" y="5778"/>
                  <a:ext cx="121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" name="Oval 35"/>
                <p:cNvSpPr>
                  <a:spLocks noChangeArrowheads="1"/>
                </p:cNvSpPr>
                <p:nvPr/>
              </p:nvSpPr>
              <p:spPr bwMode="auto">
                <a:xfrm>
                  <a:off x="7014" y="6279"/>
                  <a:ext cx="121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Oval 36"/>
                <p:cNvSpPr>
                  <a:spLocks noChangeArrowheads="1"/>
                </p:cNvSpPr>
                <p:nvPr/>
              </p:nvSpPr>
              <p:spPr bwMode="auto">
                <a:xfrm>
                  <a:off x="7353" y="6084"/>
                  <a:ext cx="121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6" name="Oval 37"/>
                <p:cNvSpPr>
                  <a:spLocks noChangeArrowheads="1"/>
                </p:cNvSpPr>
                <p:nvPr/>
              </p:nvSpPr>
              <p:spPr bwMode="auto">
                <a:xfrm>
                  <a:off x="7386" y="5605"/>
                  <a:ext cx="121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" name="Oval 38"/>
                <p:cNvSpPr>
                  <a:spLocks noChangeArrowheads="1"/>
                </p:cNvSpPr>
                <p:nvPr/>
              </p:nvSpPr>
              <p:spPr bwMode="auto">
                <a:xfrm>
                  <a:off x="7624" y="5892"/>
                  <a:ext cx="121" cy="10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8" name="Oval 39"/>
                <p:cNvSpPr>
                  <a:spLocks noChangeArrowheads="1"/>
                </p:cNvSpPr>
                <p:nvPr/>
              </p:nvSpPr>
              <p:spPr bwMode="auto">
                <a:xfrm>
                  <a:off x="7744" y="5616"/>
                  <a:ext cx="121" cy="10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9" name="Oval 40"/>
                <p:cNvSpPr>
                  <a:spLocks noChangeArrowheads="1"/>
                </p:cNvSpPr>
                <p:nvPr/>
              </p:nvSpPr>
              <p:spPr bwMode="auto">
                <a:xfrm>
                  <a:off x="6804" y="6024"/>
                  <a:ext cx="121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45" name="Line 41"/>
              <p:cNvSpPr>
                <a:spLocks noChangeShapeType="1"/>
              </p:cNvSpPr>
              <p:nvPr/>
            </p:nvSpPr>
            <p:spPr bwMode="auto">
              <a:xfrm>
                <a:off x="7945" y="5708"/>
                <a:ext cx="1066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6" name="Group 42"/>
              <p:cNvGrpSpPr>
                <a:grpSpLocks/>
              </p:cNvGrpSpPr>
              <p:nvPr/>
            </p:nvGrpSpPr>
            <p:grpSpPr bwMode="auto">
              <a:xfrm>
                <a:off x="9011" y="5476"/>
                <a:ext cx="922" cy="461"/>
                <a:chOff x="5761" y="8057"/>
                <a:chExt cx="1354" cy="748"/>
              </a:xfrm>
            </p:grpSpPr>
            <p:sp>
              <p:nvSpPr>
                <p:cNvPr id="47" name="Oval 43"/>
                <p:cNvSpPr>
                  <a:spLocks noChangeArrowheads="1"/>
                </p:cNvSpPr>
                <p:nvPr/>
              </p:nvSpPr>
              <p:spPr bwMode="auto">
                <a:xfrm>
                  <a:off x="5761" y="8057"/>
                  <a:ext cx="1354" cy="748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8" name="Line 44"/>
                <p:cNvSpPr>
                  <a:spLocks noChangeShapeType="1"/>
                </p:cNvSpPr>
                <p:nvPr/>
              </p:nvSpPr>
              <p:spPr bwMode="auto">
                <a:xfrm rot="540000">
                  <a:off x="6438" y="8057"/>
                  <a:ext cx="0" cy="748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9" name="WordArt 4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031" y="8274"/>
                  <a:ext cx="135" cy="270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ru-RU" sz="1200" b="1" kern="10" spc="0" smtClean="0"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Arial"/>
                      <a:cs typeface="Arial"/>
                    </a:rPr>
                    <a:t>2</a:t>
                  </a:r>
                  <a:endParaRPr lang="ru-RU" sz="1200" b="1" kern="10" spc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  <p:sp>
              <p:nvSpPr>
                <p:cNvPr id="50" name="WordArt 4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603" y="8274"/>
                  <a:ext cx="135" cy="270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ru-RU" sz="1200" b="1" kern="10" spc="0" smtClean="0"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Arial"/>
                      <a:cs typeface="Arial"/>
                    </a:rPr>
                    <a:t>5</a:t>
                  </a:r>
                  <a:endParaRPr lang="ru-RU" sz="1200" b="1" kern="10" spc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4" name="Group 47"/>
            <p:cNvGrpSpPr>
              <a:grpSpLocks/>
            </p:cNvGrpSpPr>
            <p:nvPr/>
          </p:nvGrpSpPr>
          <p:grpSpPr bwMode="auto">
            <a:xfrm>
              <a:off x="8002" y="5910"/>
              <a:ext cx="3085" cy="1144"/>
              <a:chOff x="5821" y="8154"/>
              <a:chExt cx="3085" cy="1144"/>
            </a:xfrm>
          </p:grpSpPr>
          <p:sp>
            <p:nvSpPr>
              <p:cNvPr id="35" name="Oval 48"/>
              <p:cNvSpPr>
                <a:spLocks noChangeArrowheads="1"/>
              </p:cNvSpPr>
              <p:nvPr/>
            </p:nvSpPr>
            <p:spPr bwMode="auto">
              <a:xfrm>
                <a:off x="5821" y="8693"/>
                <a:ext cx="677" cy="60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WordArt 49"/>
              <p:cNvSpPr>
                <a:spLocks noChangeArrowheads="1" noChangeShapeType="1" noTextEdit="1"/>
              </p:cNvSpPr>
              <p:nvPr/>
            </p:nvSpPr>
            <p:spPr bwMode="auto">
              <a:xfrm>
                <a:off x="6078" y="8827"/>
                <a:ext cx="165" cy="33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400" b="1" kern="10" spc="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Arial"/>
                    <a:cs typeface="Arial"/>
                  </a:rPr>
                  <a:t>8</a:t>
                </a:r>
                <a:endParaRPr lang="ru-RU" sz="1400" b="1" kern="10" spc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7" name="Line 50"/>
              <p:cNvSpPr>
                <a:spLocks noChangeShapeType="1"/>
              </p:cNvSpPr>
              <p:nvPr/>
            </p:nvSpPr>
            <p:spPr bwMode="auto">
              <a:xfrm flipV="1">
                <a:off x="6483" y="8618"/>
                <a:ext cx="1066" cy="374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Oval 51"/>
              <p:cNvSpPr>
                <a:spLocks noChangeArrowheads="1"/>
              </p:cNvSpPr>
              <p:nvPr/>
            </p:nvSpPr>
            <p:spPr bwMode="auto">
              <a:xfrm>
                <a:off x="7552" y="8154"/>
                <a:ext cx="1354" cy="93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Line 52"/>
              <p:cNvSpPr>
                <a:spLocks noChangeShapeType="1"/>
              </p:cNvSpPr>
              <p:nvPr/>
            </p:nvSpPr>
            <p:spPr bwMode="auto">
              <a:xfrm rot="1380000">
                <a:off x="7727" y="8319"/>
                <a:ext cx="677" cy="677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Line 53"/>
              <p:cNvSpPr>
                <a:spLocks noChangeShapeType="1"/>
              </p:cNvSpPr>
              <p:nvPr/>
            </p:nvSpPr>
            <p:spPr bwMode="auto">
              <a:xfrm rot="3540000">
                <a:off x="8012" y="8304"/>
                <a:ext cx="677" cy="677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WordArt 54"/>
              <p:cNvSpPr>
                <a:spLocks noChangeArrowheads="1" noChangeShapeType="1" noTextEdit="1"/>
              </p:cNvSpPr>
              <p:nvPr/>
            </p:nvSpPr>
            <p:spPr bwMode="auto">
              <a:xfrm>
                <a:off x="7732" y="8497"/>
                <a:ext cx="165" cy="33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400" b="1" kern="10" spc="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Arial"/>
                    <a:cs typeface="Arial"/>
                  </a:rPr>
                  <a:t>3</a:t>
                </a:r>
                <a:endParaRPr lang="ru-RU" sz="1400" b="1" kern="10" spc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42" name="WordArt 55"/>
              <p:cNvSpPr>
                <a:spLocks noChangeArrowheads="1" noChangeShapeType="1" noTextEdit="1"/>
              </p:cNvSpPr>
              <p:nvPr/>
            </p:nvSpPr>
            <p:spPr bwMode="auto">
              <a:xfrm>
                <a:off x="8121" y="8558"/>
                <a:ext cx="144" cy="4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400" b="1" kern="10" spc="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Arial"/>
                    <a:cs typeface="Arial"/>
                  </a:rPr>
                  <a:t>-</a:t>
                </a:r>
                <a:endParaRPr lang="ru-RU" sz="1400" b="1" kern="10" spc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43" name="WordArt 56"/>
              <p:cNvSpPr>
                <a:spLocks noChangeArrowheads="1" noChangeShapeType="1" noTextEdit="1"/>
              </p:cNvSpPr>
              <p:nvPr/>
            </p:nvSpPr>
            <p:spPr bwMode="auto">
              <a:xfrm>
                <a:off x="8496" y="8723"/>
                <a:ext cx="144" cy="4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400" b="1" kern="10" spc="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Arial"/>
                    <a:cs typeface="Arial"/>
                  </a:rPr>
                  <a:t>-</a:t>
                </a:r>
                <a:endParaRPr lang="ru-RU" sz="1400" b="1" kern="10" spc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60" name="Group 57"/>
          <p:cNvGrpSpPr>
            <a:grpSpLocks/>
          </p:cNvGrpSpPr>
          <p:nvPr/>
        </p:nvGrpSpPr>
        <p:grpSpPr bwMode="auto">
          <a:xfrm>
            <a:off x="786447" y="3276600"/>
            <a:ext cx="3498533" cy="3200399"/>
            <a:chOff x="1699" y="7496"/>
            <a:chExt cx="4739" cy="3089"/>
          </a:xfrm>
        </p:grpSpPr>
        <p:grpSp>
          <p:nvGrpSpPr>
            <p:cNvPr id="61" name="Group 58"/>
            <p:cNvGrpSpPr>
              <a:grpSpLocks/>
            </p:cNvGrpSpPr>
            <p:nvPr/>
          </p:nvGrpSpPr>
          <p:grpSpPr bwMode="auto">
            <a:xfrm>
              <a:off x="2441" y="7873"/>
              <a:ext cx="2915" cy="566"/>
              <a:chOff x="2376" y="8244"/>
              <a:chExt cx="2952" cy="605"/>
            </a:xfrm>
          </p:grpSpPr>
          <p:sp>
            <p:nvSpPr>
              <p:cNvPr id="107" name="Oval 59"/>
              <p:cNvSpPr>
                <a:spLocks noChangeArrowheads="1"/>
              </p:cNvSpPr>
              <p:nvPr/>
            </p:nvSpPr>
            <p:spPr bwMode="auto">
              <a:xfrm>
                <a:off x="2376" y="8244"/>
                <a:ext cx="2952" cy="605"/>
              </a:xfrm>
              <a:prstGeom prst="ellipse">
                <a:avLst/>
              </a:prstGeom>
              <a:solidFill>
                <a:srgbClr val="66FF33"/>
              </a:solidFill>
              <a:ln w="1905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AutoShape 60"/>
              <p:cNvSpPr>
                <a:spLocks noChangeArrowheads="1"/>
              </p:cNvSpPr>
              <p:nvPr/>
            </p:nvSpPr>
            <p:spPr bwMode="auto">
              <a:xfrm>
                <a:off x="4081" y="8319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AutoShape 61"/>
              <p:cNvSpPr>
                <a:spLocks noChangeArrowheads="1"/>
              </p:cNvSpPr>
              <p:nvPr/>
            </p:nvSpPr>
            <p:spPr bwMode="auto">
              <a:xfrm>
                <a:off x="3841" y="8633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AutoShape 62"/>
              <p:cNvSpPr>
                <a:spLocks noChangeArrowheads="1"/>
              </p:cNvSpPr>
              <p:nvPr/>
            </p:nvSpPr>
            <p:spPr bwMode="auto">
              <a:xfrm>
                <a:off x="3569" y="8319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AutoShape 63"/>
              <p:cNvSpPr>
                <a:spLocks noChangeArrowheads="1"/>
              </p:cNvSpPr>
              <p:nvPr/>
            </p:nvSpPr>
            <p:spPr bwMode="auto">
              <a:xfrm>
                <a:off x="3374" y="8648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AutoShape 64"/>
              <p:cNvSpPr>
                <a:spLocks noChangeArrowheads="1"/>
              </p:cNvSpPr>
              <p:nvPr/>
            </p:nvSpPr>
            <p:spPr bwMode="auto">
              <a:xfrm>
                <a:off x="3079" y="8356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AutoShape 65"/>
              <p:cNvSpPr>
                <a:spLocks noChangeArrowheads="1"/>
              </p:cNvSpPr>
              <p:nvPr/>
            </p:nvSpPr>
            <p:spPr bwMode="auto">
              <a:xfrm>
                <a:off x="2922" y="8633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AutoShape 66"/>
              <p:cNvSpPr>
                <a:spLocks noChangeArrowheads="1"/>
              </p:cNvSpPr>
              <p:nvPr/>
            </p:nvSpPr>
            <p:spPr bwMode="auto">
              <a:xfrm>
                <a:off x="2637" y="8424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AutoShape 67"/>
              <p:cNvSpPr>
                <a:spLocks noChangeArrowheads="1"/>
              </p:cNvSpPr>
              <p:nvPr/>
            </p:nvSpPr>
            <p:spPr bwMode="auto">
              <a:xfrm>
                <a:off x="4366" y="8649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AutoShape 68"/>
              <p:cNvSpPr>
                <a:spLocks noChangeArrowheads="1"/>
              </p:cNvSpPr>
              <p:nvPr/>
            </p:nvSpPr>
            <p:spPr bwMode="auto">
              <a:xfrm>
                <a:off x="4846" y="8589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AutoShape 69"/>
              <p:cNvSpPr>
                <a:spLocks noChangeArrowheads="1"/>
              </p:cNvSpPr>
              <p:nvPr/>
            </p:nvSpPr>
            <p:spPr bwMode="auto">
              <a:xfrm>
                <a:off x="4576" y="8311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" name="Group 70"/>
            <p:cNvGrpSpPr>
              <a:grpSpLocks/>
            </p:cNvGrpSpPr>
            <p:nvPr/>
          </p:nvGrpSpPr>
          <p:grpSpPr bwMode="auto">
            <a:xfrm>
              <a:off x="1699" y="8922"/>
              <a:ext cx="1777" cy="565"/>
              <a:chOff x="2809" y="8746"/>
              <a:chExt cx="1800" cy="605"/>
            </a:xfrm>
          </p:grpSpPr>
          <p:sp>
            <p:nvSpPr>
              <p:cNvPr id="95" name="Oval 71"/>
              <p:cNvSpPr>
                <a:spLocks noChangeArrowheads="1"/>
              </p:cNvSpPr>
              <p:nvPr/>
            </p:nvSpPr>
            <p:spPr bwMode="auto">
              <a:xfrm>
                <a:off x="2809" y="8746"/>
                <a:ext cx="1800" cy="605"/>
              </a:xfrm>
              <a:prstGeom prst="ellipse">
                <a:avLst/>
              </a:prstGeom>
              <a:solidFill>
                <a:srgbClr val="66FF33"/>
              </a:solidFill>
              <a:ln w="1905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AutoShape 72"/>
              <p:cNvSpPr>
                <a:spLocks noChangeArrowheads="1"/>
              </p:cNvSpPr>
              <p:nvPr/>
            </p:nvSpPr>
            <p:spPr bwMode="auto">
              <a:xfrm>
                <a:off x="3854" y="8881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AutoShape 73"/>
              <p:cNvSpPr>
                <a:spLocks noChangeArrowheads="1"/>
              </p:cNvSpPr>
              <p:nvPr/>
            </p:nvSpPr>
            <p:spPr bwMode="auto">
              <a:xfrm>
                <a:off x="3824" y="9120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AutoShape 74"/>
              <p:cNvSpPr>
                <a:spLocks noChangeArrowheads="1"/>
              </p:cNvSpPr>
              <p:nvPr/>
            </p:nvSpPr>
            <p:spPr bwMode="auto">
              <a:xfrm>
                <a:off x="3627" y="8806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AutoShape 75"/>
              <p:cNvSpPr>
                <a:spLocks noChangeArrowheads="1"/>
              </p:cNvSpPr>
              <p:nvPr/>
            </p:nvSpPr>
            <p:spPr bwMode="auto">
              <a:xfrm>
                <a:off x="3586" y="9105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AutoShape 76"/>
              <p:cNvSpPr>
                <a:spLocks noChangeArrowheads="1"/>
              </p:cNvSpPr>
              <p:nvPr/>
            </p:nvSpPr>
            <p:spPr bwMode="auto">
              <a:xfrm>
                <a:off x="3197" y="8813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AutoShape 77"/>
              <p:cNvSpPr>
                <a:spLocks noChangeArrowheads="1"/>
              </p:cNvSpPr>
              <p:nvPr/>
            </p:nvSpPr>
            <p:spPr bwMode="auto">
              <a:xfrm>
                <a:off x="3188" y="9120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AutoShape 78"/>
              <p:cNvSpPr>
                <a:spLocks noChangeArrowheads="1"/>
              </p:cNvSpPr>
              <p:nvPr/>
            </p:nvSpPr>
            <p:spPr bwMode="auto">
              <a:xfrm>
                <a:off x="2969" y="8941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AutoShape 79"/>
              <p:cNvSpPr>
                <a:spLocks noChangeArrowheads="1"/>
              </p:cNvSpPr>
              <p:nvPr/>
            </p:nvSpPr>
            <p:spPr bwMode="auto">
              <a:xfrm>
                <a:off x="4109" y="9061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AutoShape 80"/>
              <p:cNvSpPr>
                <a:spLocks noChangeArrowheads="1"/>
              </p:cNvSpPr>
              <p:nvPr/>
            </p:nvSpPr>
            <p:spPr bwMode="auto">
              <a:xfrm>
                <a:off x="4364" y="8986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AutoShape 81"/>
              <p:cNvSpPr>
                <a:spLocks noChangeArrowheads="1"/>
              </p:cNvSpPr>
              <p:nvPr/>
            </p:nvSpPr>
            <p:spPr bwMode="auto">
              <a:xfrm>
                <a:off x="4079" y="8843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Line 82"/>
              <p:cNvSpPr>
                <a:spLocks noChangeShapeType="1"/>
              </p:cNvSpPr>
              <p:nvPr/>
            </p:nvSpPr>
            <p:spPr bwMode="auto">
              <a:xfrm>
                <a:off x="3488" y="8775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3" name="Line 83"/>
            <p:cNvSpPr>
              <a:spLocks noChangeShapeType="1"/>
            </p:cNvSpPr>
            <p:nvPr/>
          </p:nvSpPr>
          <p:spPr bwMode="auto">
            <a:xfrm rot="19080000" flipH="1">
              <a:off x="2677" y="8641"/>
              <a:ext cx="669" cy="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4" name="Group 84"/>
            <p:cNvGrpSpPr>
              <a:grpSpLocks/>
            </p:cNvGrpSpPr>
            <p:nvPr/>
          </p:nvGrpSpPr>
          <p:grpSpPr bwMode="auto">
            <a:xfrm>
              <a:off x="4377" y="8850"/>
              <a:ext cx="2061" cy="673"/>
              <a:chOff x="4411" y="8915"/>
              <a:chExt cx="2088" cy="720"/>
            </a:xfrm>
          </p:grpSpPr>
          <p:sp>
            <p:nvSpPr>
              <p:cNvPr id="83" name="Oval 85"/>
              <p:cNvSpPr>
                <a:spLocks noChangeArrowheads="1"/>
              </p:cNvSpPr>
              <p:nvPr/>
            </p:nvSpPr>
            <p:spPr bwMode="auto">
              <a:xfrm>
                <a:off x="4411" y="8962"/>
                <a:ext cx="2088" cy="605"/>
              </a:xfrm>
              <a:prstGeom prst="ellipse">
                <a:avLst/>
              </a:prstGeom>
              <a:solidFill>
                <a:srgbClr val="66FF33"/>
              </a:solidFill>
              <a:ln w="1905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AutoShape 86"/>
              <p:cNvSpPr>
                <a:spLocks noChangeArrowheads="1"/>
              </p:cNvSpPr>
              <p:nvPr/>
            </p:nvSpPr>
            <p:spPr bwMode="auto">
              <a:xfrm>
                <a:off x="5696" y="9082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AutoShape 87"/>
              <p:cNvSpPr>
                <a:spLocks noChangeArrowheads="1"/>
              </p:cNvSpPr>
              <p:nvPr/>
            </p:nvSpPr>
            <p:spPr bwMode="auto">
              <a:xfrm>
                <a:off x="5591" y="9351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AutoShape 88"/>
              <p:cNvSpPr>
                <a:spLocks noChangeArrowheads="1"/>
              </p:cNvSpPr>
              <p:nvPr/>
            </p:nvSpPr>
            <p:spPr bwMode="auto">
              <a:xfrm>
                <a:off x="5319" y="9022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AutoShape 89"/>
              <p:cNvSpPr>
                <a:spLocks noChangeArrowheads="1"/>
              </p:cNvSpPr>
              <p:nvPr/>
            </p:nvSpPr>
            <p:spPr bwMode="auto">
              <a:xfrm>
                <a:off x="5158" y="9336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AutoShape 90"/>
              <p:cNvSpPr>
                <a:spLocks noChangeArrowheads="1"/>
              </p:cNvSpPr>
              <p:nvPr/>
            </p:nvSpPr>
            <p:spPr bwMode="auto">
              <a:xfrm>
                <a:off x="4979" y="9059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AutoShape 91"/>
              <p:cNvSpPr>
                <a:spLocks noChangeArrowheads="1"/>
              </p:cNvSpPr>
              <p:nvPr/>
            </p:nvSpPr>
            <p:spPr bwMode="auto">
              <a:xfrm>
                <a:off x="4790" y="9336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AutoShape 92"/>
              <p:cNvSpPr>
                <a:spLocks noChangeArrowheads="1"/>
              </p:cNvSpPr>
              <p:nvPr/>
            </p:nvSpPr>
            <p:spPr bwMode="auto">
              <a:xfrm>
                <a:off x="4571" y="9157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AutoShape 93"/>
              <p:cNvSpPr>
                <a:spLocks noChangeArrowheads="1"/>
              </p:cNvSpPr>
              <p:nvPr/>
            </p:nvSpPr>
            <p:spPr bwMode="auto">
              <a:xfrm>
                <a:off x="5906" y="9322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AutoShape 94"/>
              <p:cNvSpPr>
                <a:spLocks noChangeArrowheads="1"/>
              </p:cNvSpPr>
              <p:nvPr/>
            </p:nvSpPr>
            <p:spPr bwMode="auto">
              <a:xfrm>
                <a:off x="6251" y="9202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AutoShape 95"/>
              <p:cNvSpPr>
                <a:spLocks noChangeArrowheads="1"/>
              </p:cNvSpPr>
              <p:nvPr/>
            </p:nvSpPr>
            <p:spPr bwMode="auto">
              <a:xfrm>
                <a:off x="5966" y="9059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Line 96"/>
              <p:cNvSpPr>
                <a:spLocks noChangeShapeType="1"/>
              </p:cNvSpPr>
              <p:nvPr/>
            </p:nvSpPr>
            <p:spPr bwMode="auto">
              <a:xfrm rot="1620000">
                <a:off x="5543" y="8915"/>
                <a:ext cx="0" cy="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5" name="Line 97"/>
            <p:cNvSpPr>
              <a:spLocks noChangeShapeType="1"/>
            </p:cNvSpPr>
            <p:nvPr/>
          </p:nvSpPr>
          <p:spPr bwMode="auto">
            <a:xfrm rot="14280000" flipH="1">
              <a:off x="4778" y="8605"/>
              <a:ext cx="633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Line 98"/>
            <p:cNvSpPr>
              <a:spLocks noChangeShapeType="1"/>
            </p:cNvSpPr>
            <p:nvPr/>
          </p:nvSpPr>
          <p:spPr bwMode="auto">
            <a:xfrm>
              <a:off x="3941" y="8426"/>
              <a:ext cx="0" cy="15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7" name="Group 99"/>
            <p:cNvGrpSpPr>
              <a:grpSpLocks/>
            </p:cNvGrpSpPr>
            <p:nvPr/>
          </p:nvGrpSpPr>
          <p:grpSpPr bwMode="auto">
            <a:xfrm>
              <a:off x="2843" y="9912"/>
              <a:ext cx="2062" cy="673"/>
              <a:chOff x="2858" y="10052"/>
              <a:chExt cx="2088" cy="720"/>
            </a:xfrm>
          </p:grpSpPr>
          <p:sp>
            <p:nvSpPr>
              <p:cNvPr id="71" name="Oval 100"/>
              <p:cNvSpPr>
                <a:spLocks noChangeArrowheads="1"/>
              </p:cNvSpPr>
              <p:nvPr/>
            </p:nvSpPr>
            <p:spPr bwMode="auto">
              <a:xfrm>
                <a:off x="2858" y="10099"/>
                <a:ext cx="2088" cy="605"/>
              </a:xfrm>
              <a:prstGeom prst="ellipse">
                <a:avLst/>
              </a:prstGeom>
              <a:solidFill>
                <a:srgbClr val="66FF33"/>
              </a:solidFill>
              <a:ln w="1905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AutoShape 101"/>
              <p:cNvSpPr>
                <a:spLocks noChangeArrowheads="1"/>
              </p:cNvSpPr>
              <p:nvPr/>
            </p:nvSpPr>
            <p:spPr bwMode="auto">
              <a:xfrm>
                <a:off x="4143" y="10219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AutoShape 102"/>
              <p:cNvSpPr>
                <a:spLocks noChangeArrowheads="1"/>
              </p:cNvSpPr>
              <p:nvPr/>
            </p:nvSpPr>
            <p:spPr bwMode="auto">
              <a:xfrm>
                <a:off x="3760" y="10376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AutoShape 103"/>
              <p:cNvSpPr>
                <a:spLocks noChangeArrowheads="1"/>
              </p:cNvSpPr>
              <p:nvPr/>
            </p:nvSpPr>
            <p:spPr bwMode="auto">
              <a:xfrm>
                <a:off x="3646" y="10159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AutoShape 104"/>
              <p:cNvSpPr>
                <a:spLocks noChangeArrowheads="1"/>
              </p:cNvSpPr>
              <p:nvPr/>
            </p:nvSpPr>
            <p:spPr bwMode="auto">
              <a:xfrm>
                <a:off x="3515" y="10428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AutoShape 105"/>
              <p:cNvSpPr>
                <a:spLocks noChangeArrowheads="1"/>
              </p:cNvSpPr>
              <p:nvPr/>
            </p:nvSpPr>
            <p:spPr bwMode="auto">
              <a:xfrm>
                <a:off x="3321" y="10196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AutoShape 106"/>
              <p:cNvSpPr>
                <a:spLocks noChangeArrowheads="1"/>
              </p:cNvSpPr>
              <p:nvPr/>
            </p:nvSpPr>
            <p:spPr bwMode="auto">
              <a:xfrm>
                <a:off x="3207" y="10458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AutoShape 107"/>
              <p:cNvSpPr>
                <a:spLocks noChangeArrowheads="1"/>
              </p:cNvSpPr>
              <p:nvPr/>
            </p:nvSpPr>
            <p:spPr bwMode="auto">
              <a:xfrm>
                <a:off x="3018" y="10294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AutoShape 108"/>
              <p:cNvSpPr>
                <a:spLocks noChangeArrowheads="1"/>
              </p:cNvSpPr>
              <p:nvPr/>
            </p:nvSpPr>
            <p:spPr bwMode="auto">
              <a:xfrm>
                <a:off x="4083" y="10504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AutoShape 109"/>
              <p:cNvSpPr>
                <a:spLocks noChangeArrowheads="1"/>
              </p:cNvSpPr>
              <p:nvPr/>
            </p:nvSpPr>
            <p:spPr bwMode="auto">
              <a:xfrm>
                <a:off x="4443" y="10444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AutoShape 110"/>
              <p:cNvSpPr>
                <a:spLocks noChangeArrowheads="1"/>
              </p:cNvSpPr>
              <p:nvPr/>
            </p:nvSpPr>
            <p:spPr bwMode="auto">
              <a:xfrm>
                <a:off x="4533" y="10226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Line 111"/>
              <p:cNvSpPr>
                <a:spLocks noChangeShapeType="1"/>
              </p:cNvSpPr>
              <p:nvPr/>
            </p:nvSpPr>
            <p:spPr bwMode="auto">
              <a:xfrm rot="1620000">
                <a:off x="3990" y="10052"/>
                <a:ext cx="0" cy="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8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3823" y="7496"/>
              <a:ext cx="355" cy="33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600" b="1" kern="10" spc="0" smtClean="0"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effectLst/>
                  <a:latin typeface="Arial"/>
                  <a:cs typeface="Arial"/>
                </a:rPr>
                <a:t>10</a:t>
              </a:r>
              <a:endParaRPr lang="ru-RU" sz="1600" b="1" kern="10" spc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69" name="WordArt 113"/>
            <p:cNvSpPr>
              <a:spLocks noChangeArrowheads="1" noChangeShapeType="1" noTextEdit="1"/>
            </p:cNvSpPr>
            <p:nvPr/>
          </p:nvSpPr>
          <p:spPr bwMode="auto">
            <a:xfrm>
              <a:off x="1995" y="9541"/>
              <a:ext cx="178" cy="33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600" b="1" kern="10" spc="0" smtClean="0"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effectLst/>
                  <a:latin typeface="Arial"/>
                  <a:cs typeface="Arial"/>
                </a:rPr>
                <a:t>3</a:t>
              </a:r>
              <a:endParaRPr lang="ru-RU" sz="1600" b="1" kern="10" spc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0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2678" y="9569"/>
              <a:ext cx="178" cy="33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600" b="1" kern="10" spc="0" smtClean="0"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effectLst/>
                  <a:latin typeface="Arial"/>
                  <a:cs typeface="Arial"/>
                </a:rPr>
                <a:t>7</a:t>
              </a:r>
              <a:endParaRPr lang="ru-RU" sz="1600" b="1" kern="10" spc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1903392" y="323670"/>
            <a:ext cx="5008448" cy="1200329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az-Latn-AZ" sz="7200" b="1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İşçi vərəqi -5</a:t>
            </a:r>
            <a:endParaRPr lang="az-Latn-AZ" sz="7200" b="1" dirty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44476" y="3739892"/>
            <a:ext cx="2143125" cy="990600"/>
            <a:chOff x="8103" y="11270"/>
            <a:chExt cx="3374" cy="156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03" y="11270"/>
              <a:ext cx="1360" cy="1267"/>
              <a:chOff x="5101" y="12356"/>
              <a:chExt cx="1360" cy="1267"/>
            </a:xfrm>
          </p:grpSpPr>
          <p:sp>
            <p:nvSpPr>
              <p:cNvPr id="125" name="Oval 4"/>
              <p:cNvSpPr>
                <a:spLocks noChangeArrowheads="1"/>
              </p:cNvSpPr>
              <p:nvPr/>
            </p:nvSpPr>
            <p:spPr bwMode="auto">
              <a:xfrm>
                <a:off x="5101" y="12356"/>
                <a:ext cx="1360" cy="1267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AutoShape 5"/>
              <p:cNvSpPr>
                <a:spLocks noChangeArrowheads="1"/>
              </p:cNvSpPr>
              <p:nvPr/>
            </p:nvSpPr>
            <p:spPr bwMode="auto">
              <a:xfrm>
                <a:off x="5704" y="13211"/>
                <a:ext cx="227" cy="215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AutoShape 6"/>
              <p:cNvSpPr>
                <a:spLocks noChangeArrowheads="1"/>
              </p:cNvSpPr>
              <p:nvPr/>
            </p:nvSpPr>
            <p:spPr bwMode="auto">
              <a:xfrm>
                <a:off x="6024" y="12733"/>
                <a:ext cx="227" cy="215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AutoShape 7"/>
              <p:cNvSpPr>
                <a:spLocks noChangeArrowheads="1"/>
              </p:cNvSpPr>
              <p:nvPr/>
            </p:nvSpPr>
            <p:spPr bwMode="auto">
              <a:xfrm>
                <a:off x="5296" y="12718"/>
                <a:ext cx="227" cy="215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117" y="11270"/>
              <a:ext cx="1360" cy="1267"/>
              <a:chOff x="7141" y="12537"/>
              <a:chExt cx="1360" cy="1267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7141" y="12537"/>
                <a:ext cx="1360" cy="1267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AutoShape 10"/>
              <p:cNvSpPr>
                <a:spLocks noChangeArrowheads="1"/>
              </p:cNvSpPr>
              <p:nvPr/>
            </p:nvSpPr>
            <p:spPr bwMode="auto">
              <a:xfrm>
                <a:off x="7414" y="13272"/>
                <a:ext cx="227" cy="215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AutoShape 11"/>
              <p:cNvSpPr>
                <a:spLocks noChangeArrowheads="1"/>
              </p:cNvSpPr>
              <p:nvPr/>
            </p:nvSpPr>
            <p:spPr bwMode="auto">
              <a:xfrm>
                <a:off x="8019" y="13274"/>
                <a:ext cx="227" cy="215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AutoShape 12"/>
              <p:cNvSpPr>
                <a:spLocks noChangeArrowheads="1"/>
              </p:cNvSpPr>
              <p:nvPr/>
            </p:nvSpPr>
            <p:spPr bwMode="auto">
              <a:xfrm>
                <a:off x="7731" y="12763"/>
                <a:ext cx="227" cy="215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9" name="Line 13"/>
            <p:cNvSpPr>
              <a:spLocks noChangeShapeType="1"/>
            </p:cNvSpPr>
            <p:nvPr/>
          </p:nvSpPr>
          <p:spPr bwMode="auto">
            <a:xfrm>
              <a:off x="8469" y="12830"/>
              <a:ext cx="77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Line 14"/>
            <p:cNvSpPr>
              <a:spLocks noChangeShapeType="1"/>
            </p:cNvSpPr>
            <p:nvPr/>
          </p:nvSpPr>
          <p:spPr bwMode="auto">
            <a:xfrm>
              <a:off x="10414" y="12830"/>
              <a:ext cx="77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9" name="Group 15"/>
          <p:cNvGrpSpPr>
            <a:grpSpLocks/>
          </p:cNvGrpSpPr>
          <p:nvPr/>
        </p:nvGrpSpPr>
        <p:grpSpPr bwMode="auto">
          <a:xfrm>
            <a:off x="5227122" y="5592551"/>
            <a:ext cx="2570162" cy="579438"/>
            <a:chOff x="1714" y="12082"/>
            <a:chExt cx="4047" cy="913"/>
          </a:xfrm>
        </p:grpSpPr>
        <p:grpSp>
          <p:nvGrpSpPr>
            <p:cNvPr id="130" name="Group 16"/>
            <p:cNvGrpSpPr>
              <a:grpSpLocks/>
            </p:cNvGrpSpPr>
            <p:nvPr/>
          </p:nvGrpSpPr>
          <p:grpSpPr bwMode="auto">
            <a:xfrm>
              <a:off x="1714" y="12082"/>
              <a:ext cx="1210" cy="561"/>
              <a:chOff x="1714" y="12358"/>
              <a:chExt cx="1210" cy="561"/>
            </a:xfrm>
          </p:grpSpPr>
          <p:sp>
            <p:nvSpPr>
              <p:cNvPr id="134" name="Rectangle 17"/>
              <p:cNvSpPr>
                <a:spLocks noChangeArrowheads="1"/>
              </p:cNvSpPr>
              <p:nvPr/>
            </p:nvSpPr>
            <p:spPr bwMode="auto">
              <a:xfrm>
                <a:off x="1714" y="12358"/>
                <a:ext cx="1210" cy="56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Oval 18"/>
              <p:cNvSpPr>
                <a:spLocks noChangeArrowheads="1"/>
              </p:cNvSpPr>
              <p:nvPr/>
            </p:nvSpPr>
            <p:spPr bwMode="auto">
              <a:xfrm>
                <a:off x="2007" y="1241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Oval 19"/>
              <p:cNvSpPr>
                <a:spLocks noChangeArrowheads="1"/>
              </p:cNvSpPr>
              <p:nvPr/>
            </p:nvSpPr>
            <p:spPr bwMode="auto">
              <a:xfrm>
                <a:off x="2014" y="1270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Oval 20"/>
              <p:cNvSpPr>
                <a:spLocks noChangeArrowheads="1"/>
              </p:cNvSpPr>
              <p:nvPr/>
            </p:nvSpPr>
            <p:spPr bwMode="auto">
              <a:xfrm>
                <a:off x="2404" y="1256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1" name="Rectangle 21"/>
            <p:cNvSpPr>
              <a:spLocks noChangeArrowheads="1"/>
            </p:cNvSpPr>
            <p:nvPr/>
          </p:nvSpPr>
          <p:spPr bwMode="auto">
            <a:xfrm>
              <a:off x="4551" y="12082"/>
              <a:ext cx="1210" cy="5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Line 22"/>
            <p:cNvSpPr>
              <a:spLocks noChangeShapeType="1"/>
            </p:cNvSpPr>
            <p:nvPr/>
          </p:nvSpPr>
          <p:spPr bwMode="auto">
            <a:xfrm>
              <a:off x="1924" y="12995"/>
              <a:ext cx="77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Line 23"/>
            <p:cNvSpPr>
              <a:spLocks noChangeShapeType="1"/>
            </p:cNvSpPr>
            <p:nvPr/>
          </p:nvSpPr>
          <p:spPr bwMode="auto">
            <a:xfrm>
              <a:off x="4773" y="12995"/>
              <a:ext cx="77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525681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14094"/>
              </p:ext>
            </p:extLst>
          </p:nvPr>
        </p:nvGraphicFramePr>
        <p:xfrm>
          <a:off x="457200" y="1219200"/>
          <a:ext cx="8229600" cy="4436625"/>
        </p:xfrm>
        <a:graphic>
          <a:graphicData uri="http://schemas.openxmlformats.org/drawingml/2006/table">
            <a:tbl>
              <a:tblPr firstRow="1" bandRow="1" bandCol="1">
                <a:tableStyleId>{5A111915-BE36-4E01-A7E5-04B1672EAD32}</a:tableStyleId>
              </a:tblPr>
              <a:tblGrid>
                <a:gridCol w="1645920"/>
                <a:gridCol w="952901"/>
                <a:gridCol w="938463"/>
                <a:gridCol w="1371600"/>
                <a:gridCol w="3320716"/>
              </a:tblGrid>
              <a:tr h="1583113">
                <a:tc>
                  <a:txBody>
                    <a:bodyPr/>
                    <a:lstStyle/>
                    <a:p>
                      <a:r>
                        <a:rPr lang="az-Latn-AZ" sz="1600" dirty="0" smtClean="0"/>
                        <a:t>      Komandalar               </a:t>
                      </a:r>
                    </a:p>
                    <a:p>
                      <a:endParaRPr lang="az-Latn-AZ" sz="1600" dirty="0" smtClean="0"/>
                    </a:p>
                    <a:p>
                      <a:endParaRPr lang="az-Latn-AZ" sz="1600" dirty="0" smtClean="0"/>
                    </a:p>
                    <a:p>
                      <a:endParaRPr lang="az-Latn-AZ" sz="1600" dirty="0" smtClean="0"/>
                    </a:p>
                    <a:p>
                      <a:endParaRPr lang="az-Latn-AZ" sz="1600" dirty="0" smtClean="0"/>
                    </a:p>
                    <a:p>
                      <a:r>
                        <a:rPr lang="az-Latn-AZ" sz="1600" dirty="0" smtClean="0"/>
                        <a:t>MEYARLAR</a:t>
                      </a:r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az-Latn-AZ" sz="1600" dirty="0" smtClean="0"/>
                    </a:p>
                    <a:p>
                      <a:r>
                        <a:rPr lang="az-Latn-AZ" sz="1600" dirty="0" smtClean="0"/>
                        <a:t>1-ci</a:t>
                      </a:r>
                    </a:p>
                    <a:p>
                      <a:r>
                        <a:rPr lang="az-Latn-AZ" sz="1600" dirty="0" smtClean="0"/>
                        <a:t>komanda</a:t>
                      </a:r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az-Latn-AZ" sz="1600" dirty="0" smtClean="0"/>
                    </a:p>
                    <a:p>
                      <a:endParaRPr lang="az-Latn-AZ" sz="1600" dirty="0" smtClean="0"/>
                    </a:p>
                    <a:p>
                      <a:r>
                        <a:rPr lang="az-Latn-AZ" sz="1600" dirty="0" smtClean="0"/>
                        <a:t>2-ci</a:t>
                      </a:r>
                    </a:p>
                    <a:p>
                      <a:r>
                        <a:rPr lang="az-Latn-AZ" sz="1600" dirty="0" smtClean="0"/>
                        <a:t>komanda</a:t>
                      </a:r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az-Latn-AZ" sz="1600" dirty="0" smtClean="0"/>
                    </a:p>
                    <a:p>
                      <a:endParaRPr lang="az-Latn-AZ" sz="1600" dirty="0" smtClean="0"/>
                    </a:p>
                    <a:p>
                      <a:r>
                        <a:rPr lang="az-Latn-AZ" sz="1600" dirty="0" smtClean="0"/>
                        <a:t>3-cü</a:t>
                      </a:r>
                      <a:r>
                        <a:rPr lang="az-Latn-AZ" sz="1600" baseline="0" dirty="0" smtClean="0"/>
                        <a:t> komanda</a:t>
                      </a:r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az-Latn-AZ" sz="1600" dirty="0" smtClean="0"/>
                    </a:p>
                    <a:p>
                      <a:endParaRPr lang="az-Latn-AZ" sz="1600" dirty="0" smtClean="0"/>
                    </a:p>
                    <a:p>
                      <a:r>
                        <a:rPr lang="az-Latn-AZ" sz="1600" dirty="0" smtClean="0"/>
                        <a:t>4-cü</a:t>
                      </a:r>
                      <a:r>
                        <a:rPr lang="az-Latn-AZ" sz="1600" baseline="0" dirty="0" smtClean="0"/>
                        <a:t> komanda                 5-ci komanda</a:t>
                      </a:r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13378">
                <a:tc>
                  <a:txBody>
                    <a:bodyPr/>
                    <a:lstStyle/>
                    <a:p>
                      <a:r>
                        <a:rPr lang="az-Latn-AZ" sz="1600" dirty="0" smtClean="0"/>
                        <a:t>Hesablamağı</a:t>
                      </a:r>
                      <a:r>
                        <a:rPr lang="az-Latn-AZ" sz="1600" baseline="0" dirty="0" smtClean="0"/>
                        <a:t>  bacarır</a:t>
                      </a:r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13378">
                <a:tc>
                  <a:txBody>
                    <a:bodyPr/>
                    <a:lstStyle/>
                    <a:p>
                      <a:r>
                        <a:rPr lang="az-Latn-AZ" sz="1600" dirty="0" smtClean="0"/>
                        <a:t>Təqdimat  edir</a:t>
                      </a:r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13378">
                <a:tc>
                  <a:txBody>
                    <a:bodyPr/>
                    <a:lstStyle/>
                    <a:p>
                      <a:r>
                        <a:rPr lang="az-Latn-AZ" sz="1600" dirty="0" smtClean="0"/>
                        <a:t>ƏMƏKDAŞLIQ EDİR</a:t>
                      </a:r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13378">
                <a:tc>
                  <a:txBody>
                    <a:bodyPr/>
                    <a:lstStyle/>
                    <a:p>
                      <a:r>
                        <a:rPr lang="az-Latn-AZ" sz="1600" dirty="0" smtClean="0"/>
                        <a:t>NƏTİCƏ ÇIXARIR</a:t>
                      </a:r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7239000" y="12192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946309" y="45794"/>
            <a:ext cx="543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Latn-A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Qiymətləndirmə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7641" y="5955268"/>
            <a:ext cx="543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dirty="0" smtClean="0"/>
              <a:t>Qiymətləndirmə müəllim və şagirdlər tərəfindən aparılır.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7674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362075"/>
          </a:xfrm>
        </p:spPr>
        <p:txBody>
          <a:bodyPr/>
          <a:lstStyle/>
          <a:p>
            <a:r>
              <a:rPr lang="en-US" dirty="0" err="1" smtClean="0"/>
              <a:t>Resurslar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269" y="1811848"/>
            <a:ext cx="784875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az-Latn-AZ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Dərslik, 1-ci sinif riyaziyyat: N.Qəhrəmanova</a:t>
            </a:r>
          </a:p>
          <a:p>
            <a:r>
              <a:rPr lang="az-Latn-AZ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vəsait: riyaziyyatın dili. F.Bunyatova</a:t>
            </a:r>
          </a:p>
          <a:p>
            <a:r>
              <a:rPr lang="az-Latn-AZ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Pedaqoji  </a:t>
            </a:r>
            <a:r>
              <a:rPr lang="az-Latn-AZ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Texnologiya</a:t>
            </a:r>
          </a:p>
          <a:p>
            <a:r>
              <a:rPr lang="az-Latn-AZ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»konstruktiv </a:t>
            </a:r>
            <a:r>
              <a:rPr lang="az-Latn-AZ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Təlim»,</a:t>
            </a:r>
          </a:p>
          <a:p>
            <a:r>
              <a:rPr lang="az-Latn-AZ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İKT,  </a:t>
            </a:r>
            <a:r>
              <a:rPr lang="en-U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word</a:t>
            </a:r>
            <a:r>
              <a:rPr lang="az-Latn-AZ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2010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6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51164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z-Latn-AZ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Diqqətinizə görə təşəkkür</a:t>
            </a:r>
          </a:p>
          <a:p>
            <a:pPr algn="ctr"/>
            <a:r>
              <a:rPr lang="az-Latn-AZ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Edirik!</a:t>
            </a:r>
          </a:p>
          <a:p>
            <a:pPr algn="ctr"/>
            <a:endParaRPr lang="az-Latn-AZ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az-Latn-AZ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Dekabr-2013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1032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65" y="35417"/>
            <a:ext cx="9144000" cy="7176040"/>
          </a:xfrm>
          <a:prstGeom prst="rect">
            <a:avLst/>
          </a:prstGeom>
        </p:spPr>
      </p:pic>
      <p:pic>
        <p:nvPicPr>
          <p:cNvPr id="5" name="Picture 2" descr="http://www.idrak-m.com/wp-content/uploads/2011/10/DSC0265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667">
            <a:off x="686188" y="1007970"/>
            <a:ext cx="4350931" cy="331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6839" y="4186451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dirty="0" smtClean="0"/>
              <a:t>Məsləhətçi: </a:t>
            </a:r>
            <a:r>
              <a:rPr lang="az-Latn-AZ" dirty="0"/>
              <a:t>«İdrak məktəbi»nin direktoru,Konstruktiv Təlim texnologiyasının müəllifi </a:t>
            </a:r>
            <a:endParaRPr lang="az-Latn-AZ" dirty="0" smtClean="0"/>
          </a:p>
          <a:p>
            <a:r>
              <a:rPr lang="az-Latn-AZ" dirty="0"/>
              <a:t> </a:t>
            </a:r>
            <a:r>
              <a:rPr lang="az-Latn-AZ" dirty="0" smtClean="0"/>
              <a:t>         Fatma</a:t>
            </a:r>
            <a:r>
              <a:rPr lang="en-US" dirty="0" smtClean="0"/>
              <a:t> </a:t>
            </a:r>
            <a:r>
              <a:rPr lang="en-US" dirty="0" err="1" smtClean="0"/>
              <a:t>xan</a:t>
            </a:r>
            <a:r>
              <a:rPr lang="az-Latn-AZ" dirty="0" smtClean="0"/>
              <a:t>ı</a:t>
            </a:r>
            <a:r>
              <a:rPr lang="en-US" dirty="0" smtClean="0"/>
              <a:t>m</a:t>
            </a:r>
            <a:r>
              <a:rPr lang="az-Latn-AZ" dirty="0" smtClean="0"/>
              <a:t> </a:t>
            </a:r>
            <a:r>
              <a:rPr lang="az-Latn-AZ" dirty="0"/>
              <a:t>Bunyatova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+mn-lt"/>
              </a:rPr>
              <a:t>Имя докладчика</a:t>
            </a:r>
          </a:p>
          <a:p>
            <a:r>
              <a:rPr lang="ru-RU" sz="2400" dirty="0">
                <a:latin typeface="+mn-lt"/>
              </a:rPr>
              <a:t>Дата презентации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6158" y="13303"/>
            <a:ext cx="5184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dirty="0" smtClean="0"/>
              <a:t>T.Hacıyev </a:t>
            </a:r>
            <a:r>
              <a:rPr lang="az-Latn-AZ" dirty="0"/>
              <a:t>adına 252-nömrəli tam orta </a:t>
            </a:r>
            <a:r>
              <a:rPr lang="az-Latn-AZ" dirty="0" smtClean="0"/>
              <a:t>məktəb-liseyin ibtidai sinif  müəllimi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6068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z-Latn-AZ" dirty="0"/>
              <a:t>İbrahimova Emilya        ibrahimova.1963</a:t>
            </a:r>
            <a:r>
              <a:rPr lang="en-US" dirty="0"/>
              <a:t>@mail.ru</a:t>
            </a:r>
            <a:r>
              <a:rPr lang="az-Latn-AZ" dirty="0"/>
              <a:t>                                                 </a:t>
            </a:r>
            <a:endParaRPr lang="ru-RU" dirty="0"/>
          </a:p>
        </p:txBody>
      </p:sp>
      <p:pic>
        <p:nvPicPr>
          <p:cNvPr id="1026" name="Picture 2" descr="C:\Users\home\Desktop\SLT_69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38" y="3228474"/>
            <a:ext cx="5906862" cy="362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ome\Desktop\SLT_69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193"/>
            <a:ext cx="9164053" cy="560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Мои документы\ФОТКИ КАРТИНКИ\обойггг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8600" y="4343400"/>
            <a:ext cx="8077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z-Latn-AZ" b="1" i="1" dirty="0" smtClean="0">
                <a:solidFill>
                  <a:schemeClr val="accent4">
                    <a:lumMod val="50000"/>
                  </a:schemeClr>
                </a:solidFill>
                <a:latin typeface="Bell MT" pitchFamily="18" charset="0"/>
              </a:rPr>
              <a:t>Mövzu: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Bell MT" pitchFamily="18" charset="0"/>
              </a:rPr>
              <a:t> </a:t>
            </a:r>
            <a:r>
              <a:rPr lang="az-Latn-AZ" b="1" i="1" dirty="0" smtClean="0">
                <a:solidFill>
                  <a:schemeClr val="accent4">
                    <a:lumMod val="50000"/>
                  </a:schemeClr>
                </a:solidFill>
                <a:latin typeface="Bell MT" pitchFamily="18" charset="0"/>
              </a:rPr>
              <a:t>Ədədin</a:t>
            </a:r>
            <a:endParaRPr lang="en-US" b="1" i="1" dirty="0">
              <a:solidFill>
                <a:schemeClr val="accent4">
                  <a:lumMod val="50000"/>
                </a:schemeClr>
              </a:solidFill>
              <a:latin typeface="Bell MT" pitchFamily="18" charset="0"/>
            </a:endParaRPr>
          </a:p>
          <a:p>
            <a:r>
              <a:rPr lang="az-Latn-AZ" b="1" i="1" dirty="0" smtClean="0">
                <a:solidFill>
                  <a:schemeClr val="accent4">
                    <a:lumMod val="50000"/>
                  </a:schemeClr>
                </a:solidFill>
                <a:latin typeface="Bell MT" pitchFamily="18" charset="0"/>
              </a:rPr>
              <a:t> ikiqatı</a:t>
            </a:r>
            <a:endParaRPr lang="az-Latn-AZ" b="1" i="1" dirty="0">
              <a:solidFill>
                <a:schemeClr val="accent4">
                  <a:lumMod val="50000"/>
                </a:schemeClr>
              </a:solidFill>
              <a:latin typeface="Bell MT" pitchFamily="18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876800" y="764583"/>
            <a:ext cx="3581400" cy="533141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az-Latn-AZ" b="1" i="1" dirty="0" smtClean="0">
                <a:solidFill>
                  <a:srgbClr val="FF0000"/>
                </a:solidFill>
              </a:rPr>
              <a:t>Dərsin məqsədi:</a:t>
            </a:r>
            <a:r>
              <a:rPr lang="az-Latn-AZ" dirty="0" smtClean="0"/>
              <a:t/>
            </a:r>
            <a:br>
              <a:rPr lang="az-Latn-AZ" dirty="0" smtClean="0"/>
            </a:br>
            <a:r>
              <a:rPr lang="az-Latn-AZ" dirty="0" smtClean="0"/>
              <a:t>1.şagirdlərin  şifahi olaraq tez-tez hesablama vərdişlərini inkişaf etdirmək;</a:t>
            </a:r>
          </a:p>
          <a:p>
            <a:pPr marL="0" indent="0">
              <a:buFont typeface="Arial" pitchFamily="34" charset="0"/>
              <a:buNone/>
            </a:pPr>
            <a:r>
              <a:rPr lang="az-Latn-AZ" dirty="0" smtClean="0"/>
              <a:t>2.ş</a:t>
            </a:r>
            <a:r>
              <a:rPr lang="en-US" dirty="0" err="1" smtClean="0"/>
              <a:t>agird</a:t>
            </a:r>
            <a:r>
              <a:rPr lang="az-Latn-AZ" dirty="0" smtClean="0"/>
              <a:t>lə</a:t>
            </a:r>
            <a:r>
              <a:rPr lang="en-US" dirty="0" smtClean="0"/>
              <a:t>r</a:t>
            </a:r>
            <a:r>
              <a:rPr lang="az-Latn-AZ" dirty="0"/>
              <a:t>i</a:t>
            </a:r>
            <a:r>
              <a:rPr lang="az-Latn-AZ" dirty="0" smtClean="0"/>
              <a:t> aldıqları bacarıqları əşyalar üzrə tətbiq etməyi öyrətmək;</a:t>
            </a:r>
          </a:p>
          <a:p>
            <a:pPr marL="0" indent="0">
              <a:buFont typeface="Arial" pitchFamily="34" charset="0"/>
              <a:buNone/>
            </a:pPr>
            <a:r>
              <a:rPr lang="az-Latn-AZ" dirty="0" smtClean="0"/>
              <a:t>3.komandada birlikdə işləmək bacarığını inkişaf etdirmək;</a:t>
            </a:r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22878181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imated-question-mark-with-flashing-lights-pictur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2362063"/>
            <a:ext cx="1600199" cy="27188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0344434">
            <a:off x="145076" y="1042847"/>
            <a:ext cx="810058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z-Latn-AZ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-Siz i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kiqat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dey</a:t>
            </a:r>
            <a:r>
              <a:rPr lang="az-Latn-AZ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əndə nə başa düşürsünüz? 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1600" y="4114800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ru-RU"/>
            </a:pPr>
            <a:r>
              <a:rPr lang="az-Latn-AZ" dirty="0" smtClean="0"/>
              <a:t>.</a:t>
            </a:r>
            <a:endParaRPr lang="az-Latn-AZ" dirty="0"/>
          </a:p>
          <a:p>
            <a:pPr>
              <a:defRPr lang="ru-RU"/>
            </a:pPr>
            <a:r>
              <a:rPr lang="az-Latn-AZ" dirty="0"/>
              <a:t> Konstruktiv təlimdə dərs iki hissədən ibarətdir. Dərsin I-çi </a:t>
            </a:r>
            <a:r>
              <a:rPr lang="az-Latn-AZ" dirty="0" smtClean="0"/>
              <a:t>hissəsində şagirdlərin mövzü haqqında anlamları  ortalığa cıxarıılır, bu anlam biliyə cevrilir, və  tətbiq edilir.  </a:t>
            </a:r>
            <a:endParaRPr lang="az-Latn-AZ" dirty="0"/>
          </a:p>
          <a:p>
            <a:pPr>
              <a:defRPr lang="ru-RU"/>
            </a:pPr>
            <a:r>
              <a:rPr lang="az-Latn-AZ" dirty="0" smtClean="0"/>
              <a:t>Şagirdlərin </a:t>
            </a:r>
            <a:r>
              <a:rPr lang="az-Latn-AZ" dirty="0"/>
              <a:t>«iki qat» deyəndə nə başa düşdüklərini ortalığa cıxartmaq ücün onların </a:t>
            </a:r>
            <a:r>
              <a:rPr lang="az-Latn-AZ" dirty="0" smtClean="0"/>
              <a:t>qarşısına belə </a:t>
            </a:r>
            <a:r>
              <a:rPr lang="az-Latn-AZ" dirty="0"/>
              <a:t>bir sual qoydum.</a:t>
            </a:r>
          </a:p>
          <a:p>
            <a:pPr>
              <a:defRPr lang="ru-RU"/>
            </a:pPr>
            <a:r>
              <a:rPr lang="az-Latn-AZ" dirty="0"/>
              <a:t>S- Siz iki qat deyəndə nə başa düşürsünüz?</a:t>
            </a:r>
          </a:p>
          <a:p>
            <a:pPr>
              <a:defRPr lang="ru-RU"/>
            </a:pPr>
            <a:r>
              <a:rPr lang="az-Latn-AZ" dirty="0"/>
              <a:t>Şagirdlər komandada müzakirə edib ortaq bir fikrə gəldilər.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048000" y="1825622"/>
            <a:ext cx="3048000" cy="236385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Anam  səhər yuxudan durandan sonra yorğanımı iki qatlayıb üstünü örtür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152400" y="3273551"/>
            <a:ext cx="3276600" cy="266852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 rezinin  bir  ucunu o biri ucuna bağlasam, ikiqat olar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4267200" y="3886200"/>
            <a:ext cx="4876800" cy="24384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6196738" y="18081"/>
            <a:ext cx="2947261" cy="236524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Futbol oynayanda dostum  ağrıdan ikiqat  oldu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3897824"/>
            <a:ext cx="3620146" cy="1752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az-Latn-AZ" sz="2000" dirty="0" smtClean="0"/>
          </a:p>
          <a:p>
            <a:endParaRPr lang="az-Latn-AZ" sz="2000" dirty="0" smtClean="0"/>
          </a:p>
          <a:p>
            <a:r>
              <a:rPr lang="az-Latn-AZ" sz="2000" dirty="0" smtClean="0"/>
              <a:t>-Türkiyədə olanda bir oğlanla dost oldum o dedi ki, mən qarşıdakı binanın ikinci qatında qalıram </a:t>
            </a:r>
          </a:p>
          <a:p>
            <a:endParaRPr lang="az-Latn-AZ" sz="2000" dirty="0" smtClean="0"/>
          </a:p>
          <a:p>
            <a:endParaRPr lang="az-Latn-AZ" sz="2000" dirty="0"/>
          </a:p>
          <a:p>
            <a:endParaRPr lang="ru-RU" sz="2000" dirty="0"/>
          </a:p>
        </p:txBody>
      </p:sp>
      <p:pic>
        <p:nvPicPr>
          <p:cNvPr id="9" name="Рисунок 8" descr="Su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9354"/>
            <a:ext cx="3124200" cy="27741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7775" y="499354"/>
            <a:ext cx="4017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Latn-AZ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Cavablar belə oldu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2116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917912"/>
            <a:ext cx="8534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000" dirty="0" smtClean="0"/>
              <a:t>Sonda  bir cavab üzərində dayandım.Cavab belə oldu;-Mən televizorda reklamda eşitdim :»birini alana ikiqatı hədiyyə».</a:t>
            </a:r>
          </a:p>
          <a:p>
            <a:r>
              <a:rPr lang="az-Latn-AZ" sz="2000" dirty="0" smtClean="0"/>
              <a:t>Bu cavabdan sonra uşaqların diqqətini 1 alana 2qat hədiyyə acmasına yönəldirəm:</a:t>
            </a:r>
          </a:p>
          <a:p>
            <a:r>
              <a:rPr lang="az-Latn-AZ" sz="2000" dirty="0" smtClean="0"/>
              <a:t>Burada nə deyilir?</a:t>
            </a:r>
          </a:p>
          <a:p>
            <a:r>
              <a:rPr lang="az-Latn-AZ" sz="2000" dirty="0" smtClean="0"/>
              <a:t>  C- birini alana  ikiqat hədiyyə ,yəni bir o qədərdə hədiyyə.</a:t>
            </a:r>
          </a:p>
          <a:p>
            <a:r>
              <a:rPr lang="az-Latn-AZ" sz="2000" dirty="0" smtClean="0"/>
              <a:t>  S-Bəs ikisini alana necə hədiyyə olacaq?</a:t>
            </a:r>
          </a:p>
          <a:p>
            <a:r>
              <a:rPr lang="az-Latn-AZ" sz="2000" dirty="0" smtClean="0"/>
              <a:t> C-İkisini alana 2 hədiyyə ;                     cəmi 4 ;  2+2=4</a:t>
            </a:r>
          </a:p>
          <a:p>
            <a:r>
              <a:rPr lang="az-Latn-AZ" sz="2000" dirty="0" smtClean="0"/>
              <a:t>  S-3-nü alana onda necəsi hədiyyə ediləçəkdir?</a:t>
            </a:r>
          </a:p>
          <a:p>
            <a:r>
              <a:rPr lang="az-Latn-AZ" sz="2000" dirty="0" smtClean="0"/>
              <a:t> C- 3 hədiyyə</a:t>
            </a:r>
          </a:p>
          <a:p>
            <a:r>
              <a:rPr lang="az-Latn-AZ" sz="2000" dirty="0" smtClean="0"/>
              <a:t>  S-Bəs cəmi necəsini aldı- </a:t>
            </a:r>
          </a:p>
          <a:p>
            <a:r>
              <a:rPr lang="az-Latn-AZ" sz="2000" dirty="0" smtClean="0"/>
              <a:t>  C- 6 ;  3+3=6</a:t>
            </a:r>
          </a:p>
          <a:p>
            <a:r>
              <a:rPr lang="az-Latn-AZ" sz="2000" dirty="0"/>
              <a:t> </a:t>
            </a:r>
            <a:r>
              <a:rPr lang="az-Latn-AZ" sz="2000" dirty="0" smtClean="0"/>
              <a:t> S-4-nü alana onda necəsi hədiyyə ediləşəkdir? </a:t>
            </a:r>
          </a:p>
          <a:p>
            <a:r>
              <a:rPr lang="az-Latn-AZ" sz="2000" dirty="0" smtClean="0"/>
              <a:t>  C -4-nü alana 4-ü hədiyyə cəmi – 8   4+4=8</a:t>
            </a:r>
          </a:p>
          <a:p>
            <a:r>
              <a:rPr lang="az-Latn-AZ" sz="2000" dirty="0" smtClean="0"/>
              <a:t>  S- Onda ədədin ikiqatı nədi? Fikirləşin.</a:t>
            </a:r>
          </a:p>
          <a:p>
            <a:r>
              <a:rPr lang="az-Latn-AZ" sz="2000" dirty="0" smtClean="0"/>
              <a:t>         Cavablar belə oldu:</a:t>
            </a:r>
          </a:p>
          <a:p>
            <a:r>
              <a:rPr lang="az-Latn-AZ" sz="2000" dirty="0" smtClean="0"/>
              <a:t>-Ədədin iki qatı ədədin özü ilə özünün toplanmasıdır</a:t>
            </a:r>
            <a:r>
              <a:rPr lang="az-Latn-AZ" sz="2000" dirty="0"/>
              <a:t>.</a:t>
            </a:r>
            <a:endParaRPr lang="az-Latn-AZ" sz="2000" dirty="0" smtClean="0"/>
          </a:p>
          <a:p>
            <a:r>
              <a:rPr lang="az-Latn-AZ" sz="2000" dirty="0" smtClean="0"/>
              <a:t>-iki qat deyəndə nə vardısa bir o qədərdə əlavə ;</a:t>
            </a:r>
          </a:p>
          <a:p>
            <a:r>
              <a:rPr lang="az-Latn-AZ" sz="2000" dirty="0" smtClean="0"/>
              <a:t>-Iki qat deyəndə ədədin üstünə həmən ədədi gəlirik</a:t>
            </a:r>
          </a:p>
          <a:p>
            <a:r>
              <a:rPr lang="az-Latn-AZ" sz="2000" dirty="0" smtClean="0"/>
              <a:t>-</a:t>
            </a:r>
            <a:endParaRPr lang="az-Latn-AZ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43200" y="381000"/>
            <a:ext cx="2147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400" dirty="0" smtClean="0"/>
              <a:t>Düşüncə yolları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63964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1066800"/>
            <a:ext cx="7543800" cy="548640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az-Latn-AZ" sz="2400" dirty="0" smtClean="0"/>
              <a:t>Komandalarla iş: </a:t>
            </a:r>
            <a:r>
              <a:rPr lang="az-Latn-AZ" sz="1900" dirty="0" smtClean="0"/>
              <a:t>( sual qoyulur, şagirdlər komandada fikirləşib  ümümi rəyə gəlirlər</a:t>
            </a:r>
            <a:r>
              <a:rPr lang="az-Latn-AZ" sz="2400" dirty="0" smtClean="0"/>
              <a:t>.)</a:t>
            </a:r>
          </a:p>
          <a:p>
            <a:r>
              <a:rPr lang="az-Latn-AZ" sz="2400" dirty="0" smtClean="0"/>
              <a:t>  1.    -Qələmlərinizin 2 qatını göstərin</a:t>
            </a:r>
          </a:p>
          <a:p>
            <a:endParaRPr lang="az-Latn-AZ" sz="2400" dirty="0" smtClean="0"/>
          </a:p>
          <a:p>
            <a:r>
              <a:rPr lang="az-Latn-AZ" sz="2400" dirty="0"/>
              <a:t> </a:t>
            </a:r>
            <a:r>
              <a:rPr lang="az-Latn-AZ" sz="2400" dirty="0" smtClean="0"/>
              <a:t> 2      -2   almanı ikiqat ını </a:t>
            </a:r>
            <a:r>
              <a:rPr lang="az-Latn-AZ" sz="2400" dirty="0"/>
              <a:t> </a:t>
            </a:r>
            <a:r>
              <a:rPr lang="az-Latn-AZ" sz="2400" dirty="0" smtClean="0"/>
              <a:t>deyin-</a:t>
            </a:r>
          </a:p>
          <a:p>
            <a:endParaRPr lang="az-Latn-AZ" sz="2400" dirty="0" smtClean="0"/>
          </a:p>
          <a:p>
            <a:r>
              <a:rPr lang="az-Latn-AZ" sz="2400" dirty="0" smtClean="0"/>
              <a:t>  3       -4-də necə iki qat vardı?</a:t>
            </a:r>
          </a:p>
          <a:p>
            <a:endParaRPr lang="az-Latn-AZ" sz="2400" dirty="0" smtClean="0"/>
          </a:p>
          <a:p>
            <a:r>
              <a:rPr lang="az-Latn-AZ" sz="2400" dirty="0" smtClean="0"/>
              <a:t>  4        -3 kitabın iki qatını ədədlə  göstərin</a:t>
            </a:r>
          </a:p>
          <a:p>
            <a:pPr marL="457200" indent="-457200">
              <a:buAutoNum type="arabicPeriod" startAt="2"/>
            </a:pPr>
            <a:endParaRPr lang="az-Latn-AZ" sz="2400" dirty="0" smtClean="0"/>
          </a:p>
          <a:p>
            <a:r>
              <a:rPr lang="az-Latn-AZ" sz="2400" dirty="0" smtClean="0"/>
              <a:t>        -Deməli ədədin ikiqatı ədədin özünü öz üzərinə əlavə etməkdir </a:t>
            </a:r>
          </a:p>
          <a:p>
            <a:r>
              <a:rPr lang="az-Latn-AZ" sz="2400" dirty="0" smtClean="0"/>
              <a:t>  5.      - 2 ədədinin iki qatı necə olacaqdır</a:t>
            </a:r>
          </a:p>
          <a:p>
            <a:r>
              <a:rPr lang="az-Latn-AZ" sz="2400" dirty="0" smtClean="0"/>
              <a:t>  6.       -4.ədədinin  iki qatı necə olacaq</a:t>
            </a:r>
          </a:p>
          <a:p>
            <a:r>
              <a:rPr lang="az-Latn-AZ" sz="2400" dirty="0" smtClean="0"/>
              <a:t>  7.       -6 ədədində necə iki qat var  </a:t>
            </a:r>
          </a:p>
          <a:p>
            <a:r>
              <a:rPr lang="az-Latn-AZ" sz="2400" dirty="0"/>
              <a:t> </a:t>
            </a:r>
            <a:r>
              <a:rPr lang="az-Latn-AZ" sz="2400" dirty="0" smtClean="0"/>
              <a:t>  8.        İstədiyiniz ədədi fikirləşin və onun ikiqatını hesablayın</a:t>
            </a:r>
          </a:p>
          <a:p>
            <a:endParaRPr lang="az-Latn-AZ" sz="2400" dirty="0" smtClean="0"/>
          </a:p>
          <a:p>
            <a:r>
              <a:rPr lang="az-Latn-AZ" sz="2400" dirty="0" smtClean="0"/>
              <a:t>.        8 –çi tapşırığa </a:t>
            </a:r>
            <a:r>
              <a:rPr lang="az-Latn-AZ" sz="2400" dirty="0"/>
              <a:t>komandaların  cavabları müxtəlif oldu: </a:t>
            </a:r>
            <a:endParaRPr lang="az-Latn-AZ" sz="2400" dirty="0" smtClean="0"/>
          </a:p>
          <a:p>
            <a:r>
              <a:rPr lang="az-Latn-AZ" sz="2400" dirty="0"/>
              <a:t> </a:t>
            </a:r>
            <a:r>
              <a:rPr lang="az-Latn-AZ" sz="2400" dirty="0" smtClean="0"/>
              <a:t>               </a:t>
            </a:r>
            <a:r>
              <a:rPr lang="az-Latn-AZ" sz="2400" dirty="0"/>
              <a:t>3+3=6;   10+10=20; 20+20=40; 6+6=12.</a:t>
            </a:r>
          </a:p>
          <a:p>
            <a:r>
              <a:rPr lang="az-Latn-AZ" sz="2400" dirty="0"/>
              <a:t>Bu tapşırıq acıq olduğu ücün hər komandanın üzvləri özlərinə rahat üsulda onu həllini </a:t>
            </a:r>
            <a:r>
              <a:rPr lang="az-Latn-AZ" sz="2400" dirty="0" smtClean="0"/>
              <a:t>göstərdilər.</a:t>
            </a:r>
            <a:endParaRPr lang="ru-RU" sz="2400" dirty="0"/>
          </a:p>
          <a:p>
            <a:endParaRPr lang="az-Latn-AZ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0" y="0"/>
            <a:ext cx="7765662" cy="164761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38400" y="239375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400" dirty="0"/>
              <a:t>Anlamın biliyə cevrilməsi</a:t>
            </a:r>
            <a:r>
              <a:rPr lang="az-Latn-AZ" dirty="0"/>
              <a:t>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карандаш рисует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65" y="3581400"/>
            <a:ext cx="307181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1295400"/>
            <a:ext cx="6705600" cy="4800600"/>
          </a:xfrm>
          <a:prstGeom prst="rect">
            <a:avLst/>
          </a:prstGeom>
          <a:noFill/>
        </p:spPr>
        <p:txBody>
          <a:bodyPr wrap="square" rtlCol="0">
            <a:normAutofit fontScale="47500" lnSpcReduction="20000"/>
          </a:bodyPr>
          <a:lstStyle/>
          <a:p>
            <a:r>
              <a:rPr lang="az-Latn-AZ" sz="7200" dirty="0"/>
              <a:t> </a:t>
            </a:r>
            <a:r>
              <a:rPr lang="az-Latn-AZ" sz="7200" dirty="0" smtClean="0"/>
              <a:t>Biliklərin tətbiqi:</a:t>
            </a:r>
          </a:p>
          <a:p>
            <a:r>
              <a:rPr lang="az-Latn-AZ" sz="7200" dirty="0" smtClean="0"/>
              <a:t> </a:t>
            </a:r>
            <a:r>
              <a:rPr lang="az-Latn-AZ" sz="5100" dirty="0" smtClean="0"/>
              <a:t>(komandada iş)</a:t>
            </a:r>
          </a:p>
          <a:p>
            <a:endParaRPr lang="az-Latn-AZ" sz="7200" dirty="0" smtClean="0"/>
          </a:p>
          <a:p>
            <a:r>
              <a:rPr lang="az-Latn-AZ" sz="6500" dirty="0" smtClean="0"/>
              <a:t>1.3-ün iki qatını hesablayın?</a:t>
            </a:r>
          </a:p>
          <a:p>
            <a:endParaRPr lang="az-Latn-AZ" sz="6500" dirty="0" smtClean="0"/>
          </a:p>
          <a:p>
            <a:r>
              <a:rPr lang="az-Latn-AZ" sz="6500" dirty="0" smtClean="0"/>
              <a:t>2. 2-nin, 3-ün ,4 ün ikiqatını modelləşdirin.</a:t>
            </a:r>
          </a:p>
          <a:p>
            <a:endParaRPr lang="az-Latn-AZ" sz="6500" dirty="0" smtClean="0"/>
          </a:p>
          <a:p>
            <a:r>
              <a:rPr lang="az-Latn-AZ" sz="6500" dirty="0" smtClean="0"/>
              <a:t>3.10, 8, 6 </a:t>
            </a:r>
            <a:r>
              <a:rPr lang="ru-RU" sz="6500" dirty="0" smtClean="0"/>
              <a:t> </a:t>
            </a:r>
            <a:r>
              <a:rPr lang="az-Latn-AZ" sz="6500" dirty="0" smtClean="0"/>
              <a:t>ədədin tərkibində necə ikiqat vap?</a:t>
            </a:r>
          </a:p>
          <a:p>
            <a:endParaRPr lang="az-Latn-AZ" sz="6500" dirty="0" smtClean="0"/>
          </a:p>
          <a:p>
            <a:r>
              <a:rPr lang="az-Latn-AZ" sz="6500" dirty="0" smtClean="0"/>
              <a:t>4. İstədiyiniz ədədin ikiqatını tapınız</a:t>
            </a:r>
            <a:r>
              <a:rPr lang="az-Latn-AZ" sz="7200" dirty="0" smtClean="0"/>
              <a:t>.</a:t>
            </a:r>
          </a:p>
          <a:p>
            <a:endParaRPr lang="ru-RU" sz="7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239713" y="938282"/>
            <a:ext cx="4735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az-Latn-AZ" sz="72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9400" y="75361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dirty="0" smtClean="0"/>
              <a:t>.</a:t>
            </a:r>
            <a:endParaRPr lang="az-Latn-AZ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893</Words>
  <Application>Microsoft Office PowerPoint</Application>
  <PresentationFormat>Экран (4:3)</PresentationFormat>
  <Paragraphs>231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Resurslar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2012-12-19T10:50:26Z</dcterms:created>
  <dcterms:modified xsi:type="dcterms:W3CDTF">2012-12-28T19:38:52Z</dcterms:modified>
</cp:coreProperties>
</file>